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7" r:id="rId2"/>
    <p:sldId id="261" r:id="rId3"/>
    <p:sldId id="268" r:id="rId4"/>
    <p:sldId id="271" r:id="rId5"/>
    <p:sldId id="272" r:id="rId6"/>
    <p:sldId id="274" r:id="rId7"/>
    <p:sldId id="275" r:id="rId8"/>
    <p:sldId id="273" r:id="rId9"/>
    <p:sldId id="270" r:id="rId1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524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3E4643"/>
    <a:srgbClr val="705A43"/>
    <a:srgbClr val="313A3F"/>
    <a:srgbClr val="B38F48"/>
    <a:srgbClr val="BC8045"/>
    <a:srgbClr val="4E5946"/>
    <a:srgbClr val="B4AB4B"/>
    <a:srgbClr val="2D30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4" autoAdjust="0"/>
    <p:restoredTop sz="94660"/>
  </p:normalViewPr>
  <p:slideViewPr>
    <p:cSldViewPr snapToGrid="0" showGuides="1">
      <p:cViewPr varScale="1">
        <p:scale>
          <a:sx n="113" d="100"/>
          <a:sy n="113" d="100"/>
        </p:scale>
        <p:origin x="936" y="84"/>
      </p:cViewPr>
      <p:guideLst>
        <p:guide orient="horz" pos="2160"/>
        <p:guide pos="3840"/>
        <p:guide pos="524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AE023-3C7A-4A8D-BA2E-332B3603578E}" type="datetimeFigureOut">
              <a:rPr lang="ko-KR" altLang="en-US" smtClean="0"/>
              <a:t>2018-10-17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30EB8-8D46-43A5-A2E1-43B3816A00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76012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AE023-3C7A-4A8D-BA2E-332B3603578E}" type="datetimeFigureOut">
              <a:rPr lang="ko-KR" altLang="en-US" smtClean="0"/>
              <a:t>2018-10-17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30EB8-8D46-43A5-A2E1-43B3816A00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4083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AE023-3C7A-4A8D-BA2E-332B3603578E}" type="datetimeFigureOut">
              <a:rPr lang="ko-KR" altLang="en-US" smtClean="0"/>
              <a:t>2018-10-17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30EB8-8D46-43A5-A2E1-43B3816A00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62771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AE023-3C7A-4A8D-BA2E-332B3603578E}" type="datetimeFigureOut">
              <a:rPr lang="ko-KR" altLang="en-US" smtClean="0"/>
              <a:t>2018-10-17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30EB8-8D46-43A5-A2E1-43B3816A00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14390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AE023-3C7A-4A8D-BA2E-332B3603578E}" type="datetimeFigureOut">
              <a:rPr lang="ko-KR" altLang="en-US" smtClean="0"/>
              <a:t>2018-10-17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30EB8-8D46-43A5-A2E1-43B3816A00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25789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AE023-3C7A-4A8D-BA2E-332B3603578E}" type="datetimeFigureOut">
              <a:rPr lang="ko-KR" altLang="en-US" smtClean="0"/>
              <a:t>2018-10-17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30EB8-8D46-43A5-A2E1-43B3816A00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0810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AE023-3C7A-4A8D-BA2E-332B3603578E}" type="datetimeFigureOut">
              <a:rPr lang="ko-KR" altLang="en-US" smtClean="0"/>
              <a:t>2018-10-17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30EB8-8D46-43A5-A2E1-43B3816A00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22788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AE023-3C7A-4A8D-BA2E-332B3603578E}" type="datetimeFigureOut">
              <a:rPr lang="ko-KR" altLang="en-US" smtClean="0"/>
              <a:t>2018-10-17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30EB8-8D46-43A5-A2E1-43B3816A00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16369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AE023-3C7A-4A8D-BA2E-332B3603578E}" type="datetimeFigureOut">
              <a:rPr lang="ko-KR" altLang="en-US" smtClean="0"/>
              <a:t>2018-10-17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30EB8-8D46-43A5-A2E1-43B3816A00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75673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AE023-3C7A-4A8D-BA2E-332B3603578E}" type="datetimeFigureOut">
              <a:rPr lang="ko-KR" altLang="en-US" smtClean="0"/>
              <a:t>2018-10-17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30EB8-8D46-43A5-A2E1-43B3816A00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6030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AE023-3C7A-4A8D-BA2E-332B3603578E}" type="datetimeFigureOut">
              <a:rPr lang="ko-KR" altLang="en-US" smtClean="0"/>
              <a:t>2018-10-17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230EB8-8D46-43A5-A2E1-43B3816A00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94637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CAE023-3C7A-4A8D-BA2E-332B3603578E}" type="datetimeFigureOut">
              <a:rPr lang="ko-KR" altLang="en-US" smtClean="0"/>
              <a:t>2018-10-17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230EB8-8D46-43A5-A2E1-43B3816A001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74235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272856" y="5780417"/>
            <a:ext cx="10972801" cy="6858000"/>
          </a:xfrm>
          <a:prstGeom prst="rect">
            <a:avLst/>
          </a:prstGeom>
        </p:spPr>
      </p:pic>
      <p:sp>
        <p:nvSpPr>
          <p:cNvPr id="34" name="자유형 33"/>
          <p:cNvSpPr/>
          <p:nvPr/>
        </p:nvSpPr>
        <p:spPr>
          <a:xfrm>
            <a:off x="-2471902" y="5043949"/>
            <a:ext cx="3600155" cy="6207165"/>
          </a:xfrm>
          <a:custGeom>
            <a:avLst/>
            <a:gdLst>
              <a:gd name="connsiteX0" fmla="*/ 0 w 3600155"/>
              <a:gd name="connsiteY0" fmla="*/ 0 h 6207165"/>
              <a:gd name="connsiteX1" fmla="*/ 3600155 w 3600155"/>
              <a:gd name="connsiteY1" fmla="*/ 6207165 h 6207165"/>
              <a:gd name="connsiteX2" fmla="*/ 0 w 3600155"/>
              <a:gd name="connsiteY2" fmla="*/ 1 h 6207165"/>
              <a:gd name="connsiteX3" fmla="*/ 0 w 3600155"/>
              <a:gd name="connsiteY3" fmla="*/ 0 h 6207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00155" h="6207165">
                <a:moveTo>
                  <a:pt x="0" y="0"/>
                </a:moveTo>
                <a:lnTo>
                  <a:pt x="3600155" y="6207165"/>
                </a:lnTo>
                <a:lnTo>
                  <a:pt x="0" y="1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자유형 42"/>
          <p:cNvSpPr/>
          <p:nvPr/>
        </p:nvSpPr>
        <p:spPr>
          <a:xfrm>
            <a:off x="3967948" y="1041279"/>
            <a:ext cx="2559185" cy="3663836"/>
          </a:xfrm>
          <a:custGeom>
            <a:avLst/>
            <a:gdLst>
              <a:gd name="connsiteX0" fmla="*/ 3731342 w 4493687"/>
              <a:gd name="connsiteY0" fmla="*/ 0 h 6433348"/>
              <a:gd name="connsiteX1" fmla="*/ 4493687 w 4493687"/>
              <a:gd name="connsiteY1" fmla="*/ 1314387 h 6433348"/>
              <a:gd name="connsiteX2" fmla="*/ 1524689 w 4493687"/>
              <a:gd name="connsiteY2" fmla="*/ 6433348 h 6433348"/>
              <a:gd name="connsiteX3" fmla="*/ 0 w 4493687"/>
              <a:gd name="connsiteY3" fmla="*/ 6433348 h 64333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93687" h="6433348">
                <a:moveTo>
                  <a:pt x="3731342" y="0"/>
                </a:moveTo>
                <a:lnTo>
                  <a:pt x="4493687" y="1314387"/>
                </a:lnTo>
                <a:lnTo>
                  <a:pt x="1524689" y="6433348"/>
                </a:lnTo>
                <a:lnTo>
                  <a:pt x="0" y="6433348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자유형 43"/>
          <p:cNvSpPr/>
          <p:nvPr/>
        </p:nvSpPr>
        <p:spPr>
          <a:xfrm rot="14400000">
            <a:off x="4719995" y="2689970"/>
            <a:ext cx="2559185" cy="3663836"/>
          </a:xfrm>
          <a:custGeom>
            <a:avLst/>
            <a:gdLst>
              <a:gd name="connsiteX0" fmla="*/ 3731342 w 4493687"/>
              <a:gd name="connsiteY0" fmla="*/ 0 h 6433348"/>
              <a:gd name="connsiteX1" fmla="*/ 4493687 w 4493687"/>
              <a:gd name="connsiteY1" fmla="*/ 1314387 h 6433348"/>
              <a:gd name="connsiteX2" fmla="*/ 1524689 w 4493687"/>
              <a:gd name="connsiteY2" fmla="*/ 6433348 h 6433348"/>
              <a:gd name="connsiteX3" fmla="*/ 0 w 4493687"/>
              <a:gd name="connsiteY3" fmla="*/ 6433348 h 64333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93687" h="6433348">
                <a:moveTo>
                  <a:pt x="3731342" y="0"/>
                </a:moveTo>
                <a:lnTo>
                  <a:pt x="4493687" y="1314387"/>
                </a:lnTo>
                <a:lnTo>
                  <a:pt x="1524689" y="6433348"/>
                </a:lnTo>
                <a:lnTo>
                  <a:pt x="0" y="6433348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자유형 44"/>
          <p:cNvSpPr/>
          <p:nvPr/>
        </p:nvSpPr>
        <p:spPr>
          <a:xfrm flipH="1">
            <a:off x="5664868" y="1041279"/>
            <a:ext cx="2559185" cy="3663836"/>
          </a:xfrm>
          <a:custGeom>
            <a:avLst/>
            <a:gdLst>
              <a:gd name="connsiteX0" fmla="*/ 3731342 w 4493687"/>
              <a:gd name="connsiteY0" fmla="*/ 0 h 6433348"/>
              <a:gd name="connsiteX1" fmla="*/ 4493687 w 4493687"/>
              <a:gd name="connsiteY1" fmla="*/ 1314387 h 6433348"/>
              <a:gd name="connsiteX2" fmla="*/ 1524689 w 4493687"/>
              <a:gd name="connsiteY2" fmla="*/ 6433348 h 6433348"/>
              <a:gd name="connsiteX3" fmla="*/ 0 w 4493687"/>
              <a:gd name="connsiteY3" fmla="*/ 6433348 h 64333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93687" h="6433348">
                <a:moveTo>
                  <a:pt x="3731342" y="0"/>
                </a:moveTo>
                <a:lnTo>
                  <a:pt x="4493687" y="1314387"/>
                </a:lnTo>
                <a:lnTo>
                  <a:pt x="1524689" y="6433348"/>
                </a:lnTo>
                <a:lnTo>
                  <a:pt x="0" y="6433348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/>
          <p:cNvSpPr txBox="1"/>
          <p:nvPr/>
        </p:nvSpPr>
        <p:spPr>
          <a:xfrm>
            <a:off x="4799095" y="4849580"/>
            <a:ext cx="558209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smtClean="0"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자강세천</a:t>
            </a:r>
            <a:endParaRPr lang="ko-KR" altLang="en-US" sz="4400" dirty="0"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5187236" y="5682907"/>
            <a:ext cx="183575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solidFill>
                  <a:schemeClr val="bg1">
                    <a:lumMod val="6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2018102089 </a:t>
            </a:r>
            <a:r>
              <a:rPr lang="ko-KR" altLang="en-US" sz="1400" b="1" dirty="0" smtClean="0">
                <a:solidFill>
                  <a:schemeClr val="bg1">
                    <a:lumMod val="6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강태호</a:t>
            </a:r>
            <a:endParaRPr lang="en-US" altLang="ko-KR" sz="1400" b="1" dirty="0" smtClean="0">
              <a:solidFill>
                <a:schemeClr val="bg1">
                  <a:lumMod val="65000"/>
                </a:schemeClr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  <a:p>
            <a:r>
              <a:rPr lang="en-US" altLang="ko-KR" sz="1400" b="1" dirty="0" smtClean="0">
                <a:solidFill>
                  <a:schemeClr val="bg1">
                    <a:lumMod val="6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2018102086 </a:t>
            </a:r>
            <a:r>
              <a:rPr lang="ko-KR" altLang="en-US" sz="1400" b="1" dirty="0" err="1" smtClean="0">
                <a:solidFill>
                  <a:schemeClr val="bg1">
                    <a:lumMod val="6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강수한</a:t>
            </a:r>
            <a:endParaRPr lang="en-US" altLang="ko-KR" sz="1400" b="1" dirty="0" smtClean="0">
              <a:solidFill>
                <a:schemeClr val="bg1">
                  <a:lumMod val="65000"/>
                </a:schemeClr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  <a:p>
            <a:r>
              <a:rPr lang="en-US" altLang="ko-KR" sz="1400" b="1" dirty="0" smtClean="0">
                <a:solidFill>
                  <a:schemeClr val="bg1">
                    <a:lumMod val="6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2018102103 </a:t>
            </a:r>
            <a:r>
              <a:rPr lang="ko-KR" altLang="en-US" sz="1400" b="1" dirty="0" smtClean="0">
                <a:solidFill>
                  <a:schemeClr val="bg1">
                    <a:lumMod val="6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문석호</a:t>
            </a:r>
            <a:endParaRPr lang="ko-KR" altLang="en-US" sz="1400" b="1" dirty="0">
              <a:solidFill>
                <a:schemeClr val="bg1">
                  <a:lumMod val="65000"/>
                </a:schemeClr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418382" y="319648"/>
            <a:ext cx="55320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400" b="1" dirty="0">
                <a:latin typeface="나눔고딕 ExtraBold"/>
              </a:rPr>
              <a:t>자주 잊어버리거나 나만 듣지 못한 과제</a:t>
            </a:r>
            <a:r>
              <a:rPr lang="en-US" altLang="ko-KR" sz="2400" b="1" dirty="0">
                <a:latin typeface="나눔고딕 ExtraBold"/>
              </a:rPr>
              <a:t>, </a:t>
            </a:r>
          </a:p>
          <a:p>
            <a:pPr algn="r"/>
            <a:r>
              <a:rPr lang="ko-KR" altLang="en-US" sz="2400" b="1" dirty="0">
                <a:latin typeface="나눔고딕 ExtraBold"/>
              </a:rPr>
              <a:t>해결해줄 수 없을까</a:t>
            </a:r>
            <a:r>
              <a:rPr lang="en-US" altLang="ko-KR" sz="2400" b="1" dirty="0">
                <a:latin typeface="나눔고딕 ExtraBold"/>
              </a:rPr>
              <a:t>?</a:t>
            </a:r>
            <a:endParaRPr lang="ko-KR" altLang="en-US" sz="2400" b="1" dirty="0">
              <a:latin typeface="나눔고딕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2234491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그룹 18"/>
          <p:cNvGrpSpPr/>
          <p:nvPr/>
        </p:nvGrpSpPr>
        <p:grpSpPr>
          <a:xfrm>
            <a:off x="-4012269" y="38101"/>
            <a:ext cx="12129735" cy="6759943"/>
            <a:chOff x="4699820" y="35491"/>
            <a:chExt cx="11299396" cy="6297191"/>
          </a:xfrm>
          <a:blipFill>
            <a:blip r:embed="rId2"/>
            <a:stretch>
              <a:fillRect/>
            </a:stretch>
          </a:blipFill>
        </p:grpSpPr>
        <p:sp>
          <p:nvSpPr>
            <p:cNvPr id="18" name="이등변 삼각형 17"/>
            <p:cNvSpPr/>
            <p:nvPr/>
          </p:nvSpPr>
          <p:spPr>
            <a:xfrm rot="10800000">
              <a:off x="4699820" y="35492"/>
              <a:ext cx="2359742" cy="203426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이등변 삼각형 19"/>
            <p:cNvSpPr/>
            <p:nvPr/>
          </p:nvSpPr>
          <p:spPr>
            <a:xfrm rot="10800000">
              <a:off x="7266039" y="35492"/>
              <a:ext cx="2359742" cy="203426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이등변 삼각형 20"/>
            <p:cNvSpPr/>
            <p:nvPr/>
          </p:nvSpPr>
          <p:spPr>
            <a:xfrm rot="10800000">
              <a:off x="9832258" y="35493"/>
              <a:ext cx="2359742" cy="203426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이등변 삼각형 22"/>
            <p:cNvSpPr/>
            <p:nvPr/>
          </p:nvSpPr>
          <p:spPr>
            <a:xfrm>
              <a:off x="5982930" y="35493"/>
              <a:ext cx="2359742" cy="203426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이등변 삼각형 28"/>
            <p:cNvSpPr/>
            <p:nvPr/>
          </p:nvSpPr>
          <p:spPr>
            <a:xfrm>
              <a:off x="8550788" y="35491"/>
              <a:ext cx="2359742" cy="203426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이등변 삼각형 33"/>
            <p:cNvSpPr/>
            <p:nvPr/>
          </p:nvSpPr>
          <p:spPr>
            <a:xfrm rot="10800000">
              <a:off x="5982930" y="2160658"/>
              <a:ext cx="2359742" cy="203426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이등변 삼각형 34"/>
            <p:cNvSpPr/>
            <p:nvPr/>
          </p:nvSpPr>
          <p:spPr>
            <a:xfrm rot="10800000">
              <a:off x="8567151" y="2160658"/>
              <a:ext cx="2359742" cy="203426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이등변 삼각형 36"/>
            <p:cNvSpPr/>
            <p:nvPr/>
          </p:nvSpPr>
          <p:spPr>
            <a:xfrm>
              <a:off x="7266039" y="2160658"/>
              <a:ext cx="2359742" cy="203426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이등변 삼각형 39"/>
            <p:cNvSpPr/>
            <p:nvPr/>
          </p:nvSpPr>
          <p:spPr>
            <a:xfrm rot="10800000">
              <a:off x="7262760" y="4283292"/>
              <a:ext cx="2359742" cy="203426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이등변 삼각형 55"/>
            <p:cNvSpPr/>
            <p:nvPr/>
          </p:nvSpPr>
          <p:spPr>
            <a:xfrm>
              <a:off x="9832258" y="2160658"/>
              <a:ext cx="2359742" cy="203426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이등변 삼각형 56"/>
            <p:cNvSpPr/>
            <p:nvPr/>
          </p:nvSpPr>
          <p:spPr>
            <a:xfrm rot="10800000">
              <a:off x="9833897" y="4283292"/>
              <a:ext cx="2359742" cy="203426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이등변 삼각형 57"/>
            <p:cNvSpPr/>
            <p:nvPr/>
          </p:nvSpPr>
          <p:spPr>
            <a:xfrm>
              <a:off x="8550788" y="4283292"/>
              <a:ext cx="2359742" cy="203426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이등변 삼각형 58"/>
            <p:cNvSpPr/>
            <p:nvPr/>
          </p:nvSpPr>
          <p:spPr>
            <a:xfrm>
              <a:off x="11118646" y="4283292"/>
              <a:ext cx="2359742" cy="203426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이등변 삼각형 59"/>
            <p:cNvSpPr/>
            <p:nvPr/>
          </p:nvSpPr>
          <p:spPr>
            <a:xfrm>
              <a:off x="11102283" y="35491"/>
              <a:ext cx="2359742" cy="203426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이등변 삼각형 60"/>
            <p:cNvSpPr/>
            <p:nvPr/>
          </p:nvSpPr>
          <p:spPr>
            <a:xfrm rot="10800000">
              <a:off x="11118646" y="2160658"/>
              <a:ext cx="2359742" cy="203426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이등변 삼각형 68"/>
            <p:cNvSpPr/>
            <p:nvPr/>
          </p:nvSpPr>
          <p:spPr>
            <a:xfrm>
              <a:off x="12383752" y="2160658"/>
              <a:ext cx="2359742" cy="203426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이등변 삼각형 69"/>
            <p:cNvSpPr/>
            <p:nvPr/>
          </p:nvSpPr>
          <p:spPr>
            <a:xfrm rot="10800000">
              <a:off x="12380472" y="4283292"/>
              <a:ext cx="2359742" cy="203426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이등변 삼각형 70"/>
            <p:cNvSpPr/>
            <p:nvPr/>
          </p:nvSpPr>
          <p:spPr>
            <a:xfrm>
              <a:off x="13639474" y="4298422"/>
              <a:ext cx="2359742" cy="203426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052" name="Picture 4" descr="pexels-photo-14676.png (1920×1200)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7058" y="7144276"/>
            <a:ext cx="3618184" cy="2261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5" name="그룹 54"/>
          <p:cNvGrpSpPr/>
          <p:nvPr/>
        </p:nvGrpSpPr>
        <p:grpSpPr>
          <a:xfrm>
            <a:off x="5629524" y="1419616"/>
            <a:ext cx="4409414" cy="461665"/>
            <a:chOff x="5160091" y="451470"/>
            <a:chExt cx="4409414" cy="461665"/>
          </a:xfrm>
        </p:grpSpPr>
        <p:sp>
          <p:nvSpPr>
            <p:cNvPr id="52" name="TextBox 51"/>
            <p:cNvSpPr txBox="1"/>
            <p:nvPr/>
          </p:nvSpPr>
          <p:spPr>
            <a:xfrm>
              <a:off x="5205810" y="451470"/>
              <a:ext cx="436369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 dirty="0" err="1" smtClean="0">
                  <a:solidFill>
                    <a:schemeClr val="bg1">
                      <a:lumMod val="50000"/>
                    </a:schemeClr>
                  </a:solidFill>
                  <a:latin typeface="나눔바른고딕 UltraLight" panose="020B0603020101020101" pitchFamily="50" charset="-127"/>
                  <a:ea typeface="나눔바른고딕 UltraLight" panose="020B0603020101020101" pitchFamily="50" charset="-127"/>
                </a:rPr>
                <a:t>가치제안</a:t>
              </a:r>
              <a:r>
                <a:rPr lang="ko-KR" altLang="en-US" sz="2400" b="1" dirty="0" smtClean="0">
                  <a:solidFill>
                    <a:schemeClr val="bg1">
                      <a:lumMod val="50000"/>
                    </a:schemeClr>
                  </a:solidFill>
                  <a:latin typeface="나눔바른고딕 UltraLight" panose="020B0603020101020101" pitchFamily="50" charset="-127"/>
                  <a:ea typeface="나눔바른고딕 UltraLight" panose="020B0603020101020101" pitchFamily="50" charset="-127"/>
                </a:rPr>
                <a:t> 및</a:t>
              </a:r>
              <a:r>
                <a:rPr lang="en-US" altLang="ko-KR" sz="2400" b="1" dirty="0" smtClean="0">
                  <a:solidFill>
                    <a:schemeClr val="bg1">
                      <a:lumMod val="50000"/>
                    </a:schemeClr>
                  </a:solidFill>
                  <a:latin typeface="나눔바른고딕 UltraLight" panose="020B0603020101020101" pitchFamily="50" charset="-127"/>
                  <a:ea typeface="나눔바른고딕 UltraLight" panose="020B0603020101020101" pitchFamily="50" charset="-127"/>
                </a:rPr>
                <a:t> </a:t>
              </a:r>
              <a:r>
                <a:rPr lang="ko-KR" altLang="en-US" sz="2400" b="1" dirty="0" smtClean="0">
                  <a:solidFill>
                    <a:schemeClr val="bg1">
                      <a:lumMod val="50000"/>
                    </a:schemeClr>
                  </a:solidFill>
                  <a:latin typeface="나눔바른고딕 UltraLight" panose="020B0603020101020101" pitchFamily="50" charset="-127"/>
                  <a:ea typeface="나눔바른고딕 UltraLight" panose="020B0603020101020101" pitchFamily="50" charset="-127"/>
                </a:rPr>
                <a:t>문제</a:t>
              </a:r>
              <a:r>
                <a:rPr lang="en-US" altLang="ko-KR" sz="2400" b="1" dirty="0" smtClean="0">
                  <a:solidFill>
                    <a:schemeClr val="bg1">
                      <a:lumMod val="50000"/>
                    </a:schemeClr>
                  </a:solidFill>
                  <a:latin typeface="나눔바른고딕 UltraLight" panose="020B0603020101020101" pitchFamily="50" charset="-127"/>
                  <a:ea typeface="나눔바른고딕 UltraLight" panose="020B0603020101020101" pitchFamily="50" charset="-127"/>
                </a:rPr>
                <a:t>, </a:t>
              </a:r>
              <a:r>
                <a:rPr lang="ko-KR" altLang="en-US" sz="2400" b="1" dirty="0" smtClean="0">
                  <a:solidFill>
                    <a:schemeClr val="bg1">
                      <a:lumMod val="50000"/>
                    </a:schemeClr>
                  </a:solidFill>
                  <a:latin typeface="나눔바른고딕 UltraLight" panose="020B0603020101020101" pitchFamily="50" charset="-127"/>
                  <a:ea typeface="나눔바른고딕 UltraLight" panose="020B0603020101020101" pitchFamily="50" charset="-127"/>
                </a:rPr>
                <a:t>해결책 개요</a:t>
              </a:r>
              <a:endParaRPr lang="ko-KR" altLang="en-US" sz="2400" b="1" dirty="0">
                <a:solidFill>
                  <a:schemeClr val="bg1">
                    <a:lumMod val="50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endParaRPr>
            </a:p>
          </p:txBody>
        </p:sp>
        <p:sp>
          <p:nvSpPr>
            <p:cNvPr id="53" name="직사각형 52"/>
            <p:cNvSpPr/>
            <p:nvPr/>
          </p:nvSpPr>
          <p:spPr>
            <a:xfrm>
              <a:off x="5160091" y="533971"/>
              <a:ext cx="45719" cy="302166"/>
            </a:xfrm>
            <a:prstGeom prst="rect">
              <a:avLst/>
            </a:prstGeom>
            <a:solidFill>
              <a:srgbClr val="2D30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2" name="그룹 61"/>
          <p:cNvGrpSpPr/>
          <p:nvPr/>
        </p:nvGrpSpPr>
        <p:grpSpPr>
          <a:xfrm>
            <a:off x="6519714" y="2766109"/>
            <a:ext cx="932180" cy="461665"/>
            <a:chOff x="6050281" y="1678129"/>
            <a:chExt cx="932180" cy="461665"/>
          </a:xfrm>
        </p:grpSpPr>
        <p:sp>
          <p:nvSpPr>
            <p:cNvPr id="63" name="TextBox 62"/>
            <p:cNvSpPr txBox="1"/>
            <p:nvPr/>
          </p:nvSpPr>
          <p:spPr>
            <a:xfrm>
              <a:off x="6096000" y="1678129"/>
              <a:ext cx="88646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 smtClean="0">
                  <a:solidFill>
                    <a:schemeClr val="bg1">
                      <a:lumMod val="50000"/>
                    </a:schemeClr>
                  </a:solidFill>
                  <a:latin typeface="나눔바른고딕 UltraLight" panose="020B0603020101020101" pitchFamily="50" charset="-127"/>
                  <a:ea typeface="나눔바른고딕 UltraLight" panose="020B0603020101020101" pitchFamily="50" charset="-127"/>
                </a:rPr>
                <a:t>TASK</a:t>
              </a:r>
              <a:endParaRPr lang="ko-KR" altLang="en-US" sz="2400" b="1" dirty="0">
                <a:solidFill>
                  <a:schemeClr val="bg1">
                    <a:lumMod val="50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endParaRPr>
            </a:p>
          </p:txBody>
        </p:sp>
        <p:sp>
          <p:nvSpPr>
            <p:cNvPr id="65" name="직사각형 64"/>
            <p:cNvSpPr/>
            <p:nvPr/>
          </p:nvSpPr>
          <p:spPr>
            <a:xfrm>
              <a:off x="6050281" y="1760630"/>
              <a:ext cx="45719" cy="302166"/>
            </a:xfrm>
            <a:prstGeom prst="rect">
              <a:avLst/>
            </a:prstGeom>
            <a:solidFill>
              <a:srgbClr val="4E59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1" name="그룹 80"/>
          <p:cNvGrpSpPr/>
          <p:nvPr/>
        </p:nvGrpSpPr>
        <p:grpSpPr>
          <a:xfrm>
            <a:off x="7434203" y="4112602"/>
            <a:ext cx="1769268" cy="461665"/>
            <a:chOff x="7194184" y="3176897"/>
            <a:chExt cx="1769268" cy="461665"/>
          </a:xfrm>
        </p:grpSpPr>
        <p:sp>
          <p:nvSpPr>
            <p:cNvPr id="75" name="TextBox 74"/>
            <p:cNvSpPr txBox="1"/>
            <p:nvPr/>
          </p:nvSpPr>
          <p:spPr>
            <a:xfrm>
              <a:off x="7239903" y="3176897"/>
              <a:ext cx="17235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 dirty="0" smtClean="0">
                  <a:solidFill>
                    <a:schemeClr val="bg1">
                      <a:lumMod val="50000"/>
                    </a:schemeClr>
                  </a:solidFill>
                  <a:latin typeface="나눔바른고딕 UltraLight" panose="020B0603020101020101" pitchFamily="50" charset="-127"/>
                  <a:ea typeface="나눔바른고딕 UltraLight" panose="020B0603020101020101" pitchFamily="50" charset="-127"/>
                </a:rPr>
                <a:t>스토리보드</a:t>
              </a:r>
              <a:endParaRPr lang="ko-KR" altLang="en-US" sz="2400" b="1" dirty="0">
                <a:solidFill>
                  <a:schemeClr val="bg1">
                    <a:lumMod val="50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endParaRPr>
            </a:p>
          </p:txBody>
        </p:sp>
        <p:sp>
          <p:nvSpPr>
            <p:cNvPr id="77" name="직사각형 76"/>
            <p:cNvSpPr/>
            <p:nvPr/>
          </p:nvSpPr>
          <p:spPr>
            <a:xfrm>
              <a:off x="7194184" y="3259398"/>
              <a:ext cx="45719" cy="302166"/>
            </a:xfrm>
            <a:prstGeom prst="rect">
              <a:avLst/>
            </a:prstGeom>
            <a:solidFill>
              <a:srgbClr val="705A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2" name="그룹 81"/>
          <p:cNvGrpSpPr/>
          <p:nvPr/>
        </p:nvGrpSpPr>
        <p:grpSpPr>
          <a:xfrm>
            <a:off x="8340876" y="5459095"/>
            <a:ext cx="845938" cy="461665"/>
            <a:chOff x="8338087" y="4675665"/>
            <a:chExt cx="845938" cy="461665"/>
          </a:xfrm>
        </p:grpSpPr>
        <p:sp>
          <p:nvSpPr>
            <p:cNvPr id="78" name="TextBox 77"/>
            <p:cNvSpPr txBox="1"/>
            <p:nvPr/>
          </p:nvSpPr>
          <p:spPr>
            <a:xfrm>
              <a:off x="8383806" y="4675665"/>
              <a:ext cx="8002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 dirty="0" smtClean="0">
                  <a:solidFill>
                    <a:schemeClr val="bg1">
                      <a:lumMod val="50000"/>
                    </a:schemeClr>
                  </a:solidFill>
                  <a:latin typeface="나눔바른고딕 UltraLight" panose="020B0603020101020101" pitchFamily="50" charset="-127"/>
                  <a:ea typeface="나눔바른고딕 UltraLight" panose="020B0603020101020101" pitchFamily="50" charset="-127"/>
                </a:rPr>
                <a:t>요약</a:t>
              </a:r>
              <a:endParaRPr lang="ko-KR" altLang="en-US" sz="2400" b="1" dirty="0">
                <a:solidFill>
                  <a:schemeClr val="bg1">
                    <a:lumMod val="50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endParaRPr>
            </a:p>
          </p:txBody>
        </p:sp>
        <p:sp>
          <p:nvSpPr>
            <p:cNvPr id="80" name="직사각형 79"/>
            <p:cNvSpPr/>
            <p:nvPr/>
          </p:nvSpPr>
          <p:spPr>
            <a:xfrm>
              <a:off x="8338087" y="4758166"/>
              <a:ext cx="45719" cy="302166"/>
            </a:xfrm>
            <a:prstGeom prst="rect">
              <a:avLst/>
            </a:prstGeom>
            <a:solidFill>
              <a:srgbClr val="BC80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6" name="TextBox 85"/>
          <p:cNvSpPr txBox="1"/>
          <p:nvPr/>
        </p:nvSpPr>
        <p:spPr>
          <a:xfrm>
            <a:off x="5126054" y="400196"/>
            <a:ext cx="20130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solidFill>
                  <a:schemeClr val="bg1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CONTENTS</a:t>
            </a:r>
            <a:endParaRPr lang="ko-KR" altLang="en-US" sz="2800" b="1" dirty="0">
              <a:solidFill>
                <a:schemeClr val="bg1">
                  <a:lumMod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89" name="직사각형 88"/>
          <p:cNvSpPr/>
          <p:nvPr/>
        </p:nvSpPr>
        <p:spPr>
          <a:xfrm>
            <a:off x="5208198" y="406959"/>
            <a:ext cx="467045" cy="45719"/>
          </a:xfrm>
          <a:prstGeom prst="rect">
            <a:avLst/>
          </a:prstGeom>
          <a:gradFill flip="none" rotWithShape="1">
            <a:gsLst>
              <a:gs pos="0">
                <a:srgbClr val="2D303C"/>
              </a:gs>
              <a:gs pos="100000">
                <a:srgbClr val="BC8045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3817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86DA91D1-9406-4768-804A-FAC5FC6C9C93}"/>
              </a:ext>
            </a:extLst>
          </p:cNvPr>
          <p:cNvSpPr/>
          <p:nvPr/>
        </p:nvSpPr>
        <p:spPr>
          <a:xfrm rot="5400000">
            <a:off x="2310041" y="-793546"/>
            <a:ext cx="5506611" cy="936804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L 도형 13">
            <a:extLst>
              <a:ext uri="{FF2B5EF4-FFF2-40B4-BE49-F238E27FC236}">
                <a16:creationId xmlns:a16="http://schemas.microsoft.com/office/drawing/2014/main" id="{C426969D-0578-4505-B1E9-8D744A4CFF02}"/>
              </a:ext>
            </a:extLst>
          </p:cNvPr>
          <p:cNvSpPr/>
          <p:nvPr/>
        </p:nvSpPr>
        <p:spPr>
          <a:xfrm rot="16200000">
            <a:off x="8577874" y="5428170"/>
            <a:ext cx="446666" cy="1984558"/>
          </a:xfrm>
          <a:prstGeom prst="corner">
            <a:avLst>
              <a:gd name="adj1" fmla="val 10195"/>
              <a:gd name="adj2" fmla="val 10195"/>
            </a:avLst>
          </a:prstGeom>
          <a:gradFill>
            <a:gsLst>
              <a:gs pos="0">
                <a:srgbClr val="2D303C"/>
              </a:gs>
              <a:gs pos="100000">
                <a:srgbClr val="BC8045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L 도형 14">
            <a:extLst>
              <a:ext uri="{FF2B5EF4-FFF2-40B4-BE49-F238E27FC236}">
                <a16:creationId xmlns:a16="http://schemas.microsoft.com/office/drawing/2014/main" id="{9577A521-21D5-4F80-BF53-AF707FFD43D5}"/>
              </a:ext>
            </a:extLst>
          </p:cNvPr>
          <p:cNvSpPr/>
          <p:nvPr/>
        </p:nvSpPr>
        <p:spPr>
          <a:xfrm rot="5400000">
            <a:off x="1194387" y="368222"/>
            <a:ext cx="446666" cy="1984558"/>
          </a:xfrm>
          <a:prstGeom prst="corner">
            <a:avLst>
              <a:gd name="adj1" fmla="val 10195"/>
              <a:gd name="adj2" fmla="val 10195"/>
            </a:avLst>
          </a:prstGeom>
          <a:gradFill>
            <a:gsLst>
              <a:gs pos="0">
                <a:srgbClr val="2D303C"/>
              </a:gs>
              <a:gs pos="100000">
                <a:srgbClr val="BC8045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Picture 4" descr="pexels-photo-14676.png (1920×1200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178040" y="0"/>
            <a:ext cx="6890758" cy="685800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3" name="직사각형 2"/>
          <p:cNvSpPr/>
          <p:nvPr/>
        </p:nvSpPr>
        <p:spPr>
          <a:xfrm>
            <a:off x="604900" y="1462396"/>
            <a:ext cx="599224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제품 이름 </a:t>
            </a:r>
            <a:r>
              <a:rPr lang="en-US" altLang="ko-KR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(</a:t>
            </a:r>
            <a:r>
              <a:rPr lang="en-US" altLang="ko-KR" sz="24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 </a:t>
            </a:r>
            <a:r>
              <a:rPr lang="ko-KR" altLang="en-US" sz="24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저희 </a:t>
            </a:r>
            <a:r>
              <a:rPr lang="ko-KR" altLang="en-US" sz="24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마스코트는 가재입니다 </a:t>
            </a:r>
            <a:r>
              <a:rPr lang="en-US" altLang="ko-KR" sz="24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)</a:t>
            </a:r>
            <a:endParaRPr lang="en-US" altLang="ko-KR" sz="2400" b="1" dirty="0">
              <a:solidFill>
                <a:schemeClr val="tx1">
                  <a:lumMod val="95000"/>
                  <a:lumOff val="5000"/>
                </a:schemeClr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  <a:p>
            <a:r>
              <a:rPr lang="ko-KR" alt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과제 </a:t>
            </a:r>
            <a:r>
              <a:rPr lang="ko-KR" alt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학살자</a:t>
            </a:r>
            <a:endParaRPr lang="en-US" altLang="ko-KR" sz="2400" b="1" dirty="0" smtClean="0">
              <a:solidFill>
                <a:schemeClr val="tx1">
                  <a:lumMod val="95000"/>
                  <a:lumOff val="5000"/>
                </a:schemeClr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888382" y="2210835"/>
            <a:ext cx="31896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sz="2400" b="1" dirty="0">
              <a:solidFill>
                <a:schemeClr val="bg1">
                  <a:lumMod val="75000"/>
                </a:schemeClr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83664" y="2234784"/>
            <a:ext cx="8056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04901" y="327617"/>
            <a:ext cx="38645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smtClean="0">
                <a:latin typeface="나눔고딕 ExtraBold"/>
              </a:rPr>
              <a:t>가치 제안</a:t>
            </a:r>
            <a:endParaRPr lang="ko-KR" altLang="en-US" sz="3200" b="1" dirty="0">
              <a:latin typeface="나눔고딕 ExtraBold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04901" y="2379525"/>
            <a:ext cx="7306808" cy="42165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4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가치 제안</a:t>
            </a:r>
            <a:endParaRPr lang="en-US" altLang="ko-KR" sz="2400" b="1" dirty="0" smtClean="0">
              <a:solidFill>
                <a:schemeClr val="tx1">
                  <a:lumMod val="95000"/>
                  <a:lumOff val="5000"/>
                </a:schemeClr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  <a:p>
            <a:r>
              <a:rPr lang="ko-KR" altLang="en-US" sz="2000" b="1" dirty="0" smtClean="0">
                <a:solidFill>
                  <a:schemeClr val="bg1">
                    <a:lumMod val="50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대학생의 삶의 질은 저희 </a:t>
            </a:r>
            <a:r>
              <a:rPr lang="ko-KR" altLang="en-US" sz="2000" b="1" dirty="0" err="1" smtClean="0">
                <a:solidFill>
                  <a:schemeClr val="bg1">
                    <a:lumMod val="50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어플이</a:t>
            </a:r>
            <a:r>
              <a:rPr lang="ko-KR" altLang="en-US" sz="2000" b="1" dirty="0" smtClean="0">
                <a:solidFill>
                  <a:schemeClr val="bg1">
                    <a:lumMod val="50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 만들어진 전과 후로 나뉩니다</a:t>
            </a:r>
            <a:r>
              <a:rPr lang="en-US" altLang="ko-KR" sz="2000" b="1" dirty="0" smtClean="0">
                <a:solidFill>
                  <a:schemeClr val="bg1">
                    <a:lumMod val="50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.</a:t>
            </a:r>
          </a:p>
          <a:p>
            <a:endParaRPr lang="en-US" altLang="ko-KR" sz="2400" dirty="0" smtClean="0">
              <a:solidFill>
                <a:schemeClr val="bg1">
                  <a:lumMod val="50000"/>
                </a:schemeClr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  <a:p>
            <a:r>
              <a:rPr lang="ko-KR" altLang="en-US" sz="24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문제</a:t>
            </a:r>
            <a:endParaRPr lang="en-US" altLang="ko-KR" sz="2400" b="1" dirty="0" smtClean="0">
              <a:solidFill>
                <a:schemeClr val="tx1">
                  <a:lumMod val="95000"/>
                  <a:lumOff val="5000"/>
                </a:schemeClr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  <a:p>
            <a:r>
              <a:rPr lang="ko-KR" altLang="en-US" sz="2000" b="1" dirty="0" smtClean="0">
                <a:solidFill>
                  <a:schemeClr val="bg1">
                    <a:lumMod val="50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과제를 까먹는 문제</a:t>
            </a:r>
            <a:endParaRPr lang="en-US" altLang="ko-KR" sz="2000" b="1" dirty="0" smtClean="0">
              <a:solidFill>
                <a:schemeClr val="bg1">
                  <a:lumMod val="50000"/>
                </a:schemeClr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  <a:p>
            <a:r>
              <a:rPr lang="ko-KR" altLang="en-US" sz="2000" b="1" dirty="0" smtClean="0">
                <a:solidFill>
                  <a:schemeClr val="bg1">
                    <a:lumMod val="50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과제를 수업시간에 못 들었을 때의 문제</a:t>
            </a:r>
            <a:endParaRPr lang="en-US" altLang="ko-KR" sz="2000" b="1" dirty="0" smtClean="0">
              <a:solidFill>
                <a:schemeClr val="bg1">
                  <a:lumMod val="50000"/>
                </a:schemeClr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  <a:p>
            <a:endParaRPr lang="en-US" altLang="ko-KR" sz="2400" b="1" dirty="0">
              <a:solidFill>
                <a:schemeClr val="bg1">
                  <a:lumMod val="50000"/>
                </a:schemeClr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  <a:p>
            <a:r>
              <a:rPr lang="ko-KR" altLang="en-US" sz="24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해결책 개요</a:t>
            </a:r>
            <a:endParaRPr lang="en-US" altLang="ko-KR" sz="2400" b="1" dirty="0">
              <a:solidFill>
                <a:schemeClr val="tx1">
                  <a:lumMod val="95000"/>
                  <a:lumOff val="5000"/>
                </a:schemeClr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  <a:p>
            <a:r>
              <a:rPr lang="ko-KR" altLang="en-US" sz="2000" b="1" dirty="0" err="1" smtClean="0">
                <a:solidFill>
                  <a:schemeClr val="bg1">
                    <a:lumMod val="50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어플</a:t>
            </a:r>
            <a:r>
              <a:rPr lang="ko-KR" altLang="en-US" sz="2000" b="1" dirty="0" smtClean="0">
                <a:solidFill>
                  <a:schemeClr val="bg1">
                    <a:lumMod val="50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 과제 </a:t>
            </a:r>
            <a:r>
              <a:rPr lang="ko-KR" altLang="en-US" sz="2000" b="1" dirty="0" err="1" smtClean="0">
                <a:solidFill>
                  <a:schemeClr val="bg1">
                    <a:lumMod val="50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알람을</a:t>
            </a:r>
            <a:r>
              <a:rPr lang="ko-KR" altLang="en-US" sz="2000" b="1" dirty="0" smtClean="0">
                <a:solidFill>
                  <a:schemeClr val="bg1">
                    <a:lumMod val="50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 통해 알려주고</a:t>
            </a:r>
            <a:r>
              <a:rPr lang="en-US" altLang="ko-KR" sz="2000" b="1" dirty="0" smtClean="0">
                <a:solidFill>
                  <a:schemeClr val="bg1">
                    <a:lumMod val="50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,</a:t>
            </a:r>
          </a:p>
          <a:p>
            <a:r>
              <a:rPr lang="ko-KR" altLang="en-US" sz="2000" b="1" dirty="0" smtClean="0">
                <a:solidFill>
                  <a:schemeClr val="bg1">
                    <a:lumMod val="50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온라인 </a:t>
            </a:r>
            <a:r>
              <a:rPr lang="ko-KR" altLang="en-US" sz="2000" b="1" dirty="0" smtClean="0">
                <a:solidFill>
                  <a:schemeClr val="bg1">
                    <a:lumMod val="50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과제 공유를 통해 </a:t>
            </a:r>
            <a:r>
              <a:rPr lang="ko-KR" altLang="en-US" sz="2000" b="1" dirty="0" smtClean="0">
                <a:solidFill>
                  <a:schemeClr val="bg1">
                    <a:lumMod val="50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과제의</a:t>
            </a:r>
            <a:r>
              <a:rPr lang="en-US" altLang="ko-KR" sz="2000" b="1" dirty="0">
                <a:solidFill>
                  <a:schemeClr val="bg1">
                    <a:lumMod val="50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 </a:t>
            </a:r>
            <a:r>
              <a:rPr lang="ko-KR" altLang="en-US" sz="2000" b="1" dirty="0" smtClean="0">
                <a:solidFill>
                  <a:schemeClr val="bg1">
                    <a:lumMod val="50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내용과 </a:t>
            </a:r>
            <a:r>
              <a:rPr lang="ko-KR" altLang="en-US" sz="2000" b="1" dirty="0" smtClean="0">
                <a:solidFill>
                  <a:schemeClr val="bg1">
                    <a:lumMod val="50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방법을 파악한다</a:t>
            </a:r>
            <a:r>
              <a:rPr lang="en-US" altLang="ko-KR" sz="2000" b="1" dirty="0" smtClean="0">
                <a:solidFill>
                  <a:schemeClr val="bg1">
                    <a:lumMod val="50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.</a:t>
            </a:r>
            <a:endParaRPr lang="en-US" altLang="ko-KR" sz="2000" b="1" dirty="0">
              <a:solidFill>
                <a:schemeClr val="bg1">
                  <a:lumMod val="50000"/>
                </a:schemeClr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  <a:p>
            <a:endParaRPr lang="en-US" altLang="ko-KR" sz="2400" b="1" dirty="0" smtClean="0">
              <a:solidFill>
                <a:schemeClr val="bg1">
                  <a:lumMod val="50000"/>
                </a:schemeClr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  <a:p>
            <a:endParaRPr lang="en-US" altLang="ko-KR" sz="2400" b="1" dirty="0">
              <a:solidFill>
                <a:schemeClr val="bg1">
                  <a:lumMod val="50000"/>
                </a:schemeClr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3571" y="351179"/>
            <a:ext cx="2143125" cy="214312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8705" y="297738"/>
            <a:ext cx="722026" cy="722026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687206">
            <a:off x="6803069" y="255178"/>
            <a:ext cx="718838" cy="718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366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86DA91D1-9406-4768-804A-FAC5FC6C9C93}"/>
              </a:ext>
            </a:extLst>
          </p:cNvPr>
          <p:cNvSpPr/>
          <p:nvPr/>
        </p:nvSpPr>
        <p:spPr>
          <a:xfrm rot="5400000">
            <a:off x="2356159" y="-793546"/>
            <a:ext cx="5506611" cy="936804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L 도형 13">
            <a:extLst>
              <a:ext uri="{FF2B5EF4-FFF2-40B4-BE49-F238E27FC236}">
                <a16:creationId xmlns:a16="http://schemas.microsoft.com/office/drawing/2014/main" id="{C426969D-0578-4505-B1E9-8D744A4CFF02}"/>
              </a:ext>
            </a:extLst>
          </p:cNvPr>
          <p:cNvSpPr/>
          <p:nvPr/>
        </p:nvSpPr>
        <p:spPr>
          <a:xfrm rot="16200000">
            <a:off x="8577874" y="5428170"/>
            <a:ext cx="446666" cy="1984558"/>
          </a:xfrm>
          <a:prstGeom prst="corner">
            <a:avLst>
              <a:gd name="adj1" fmla="val 10195"/>
              <a:gd name="adj2" fmla="val 10195"/>
            </a:avLst>
          </a:prstGeom>
          <a:gradFill>
            <a:gsLst>
              <a:gs pos="0">
                <a:srgbClr val="2D303C"/>
              </a:gs>
              <a:gs pos="100000">
                <a:srgbClr val="BC8045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L 도형 14">
            <a:extLst>
              <a:ext uri="{FF2B5EF4-FFF2-40B4-BE49-F238E27FC236}">
                <a16:creationId xmlns:a16="http://schemas.microsoft.com/office/drawing/2014/main" id="{9577A521-21D5-4F80-BF53-AF707FFD43D5}"/>
              </a:ext>
            </a:extLst>
          </p:cNvPr>
          <p:cNvSpPr/>
          <p:nvPr/>
        </p:nvSpPr>
        <p:spPr>
          <a:xfrm rot="5400000">
            <a:off x="1194387" y="368222"/>
            <a:ext cx="446666" cy="1984558"/>
          </a:xfrm>
          <a:prstGeom prst="corner">
            <a:avLst>
              <a:gd name="adj1" fmla="val 10195"/>
              <a:gd name="adj2" fmla="val 10195"/>
            </a:avLst>
          </a:prstGeom>
          <a:gradFill>
            <a:gsLst>
              <a:gs pos="0">
                <a:srgbClr val="2D303C"/>
              </a:gs>
              <a:gs pos="100000">
                <a:srgbClr val="BC8045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Picture 4" descr="pexels-photo-14676.png (1920×1200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178040" y="0"/>
            <a:ext cx="6890758" cy="685800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3" name="직사각형 2"/>
          <p:cNvSpPr/>
          <p:nvPr/>
        </p:nvSpPr>
        <p:spPr>
          <a:xfrm>
            <a:off x="888382" y="1439137"/>
            <a:ext cx="471972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sz="2400" b="1" dirty="0" smtClean="0">
              <a:solidFill>
                <a:schemeClr val="tx1">
                  <a:lumMod val="85000"/>
                  <a:lumOff val="15000"/>
                </a:schemeClr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888382" y="2210835"/>
            <a:ext cx="31896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sz="2400" b="1" dirty="0">
              <a:solidFill>
                <a:schemeClr val="bg1">
                  <a:lumMod val="75000"/>
                </a:schemeClr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83664" y="234418"/>
            <a:ext cx="38645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 smtClean="0">
                <a:latin typeface="+mj-lt"/>
              </a:rPr>
              <a:t>TASK</a:t>
            </a:r>
            <a:r>
              <a:rPr lang="en-US" altLang="ko-KR" sz="3200" b="1" dirty="0" smtClean="0">
                <a:latin typeface="나눔고딕 ExtraBold"/>
              </a:rPr>
              <a:t> </a:t>
            </a:r>
            <a:endParaRPr lang="ko-KR" altLang="en-US" sz="3200" b="1" dirty="0">
              <a:latin typeface="나눔고딕 ExtraBold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683664" y="1439137"/>
            <a:ext cx="8823249" cy="36933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단순 </a:t>
            </a:r>
            <a:r>
              <a:rPr lang="en-US" altLang="ko-KR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TASK</a:t>
            </a:r>
          </a:p>
          <a:p>
            <a:r>
              <a:rPr lang="ko-KR" alt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수한이는 게임을 하다가 자꾸만 과제를 까먹는다</a:t>
            </a:r>
            <a:r>
              <a:rPr lang="en-US" altLang="ko-KR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.</a:t>
            </a:r>
          </a:p>
          <a:p>
            <a:r>
              <a:rPr lang="ko-KR" altLang="en-US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ea typeface="나눔바른고딕 UltraLight" panose="020B0603020101020101" pitchFamily="50" charset="-127"/>
              </a:rPr>
              <a:t>어플이</a:t>
            </a:r>
            <a:r>
              <a:rPr lang="ko-KR" alt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  <a:ea typeface="나눔바른고딕 UltraLight" panose="020B0603020101020101" pitchFamily="50" charset="-127"/>
              </a:rPr>
              <a:t> 과제를 상기시켜줘서 과제를 하게 된다</a:t>
            </a:r>
            <a:r>
              <a:rPr lang="en-US" altLang="ko-KR" b="1" dirty="0" smtClean="0">
                <a:solidFill>
                  <a:schemeClr val="tx1">
                    <a:lumMod val="50000"/>
                    <a:lumOff val="50000"/>
                  </a:schemeClr>
                </a:solidFill>
                <a:ea typeface="나눔바른고딕 UltraLight" panose="020B0603020101020101" pitchFamily="50" charset="-127"/>
              </a:rPr>
              <a:t>.</a:t>
            </a:r>
          </a:p>
          <a:p>
            <a:endParaRPr lang="en-US" altLang="ko-KR" b="1" dirty="0" smtClean="0">
              <a:solidFill>
                <a:schemeClr val="bg1">
                  <a:lumMod val="50000"/>
                </a:schemeClr>
              </a:solidFill>
              <a:ea typeface="나눔바른고딕 UltraLight" panose="020B0603020101020101" pitchFamily="50" charset="-127"/>
            </a:endParaRPr>
          </a:p>
          <a:p>
            <a:r>
              <a:rPr lang="ko-KR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  <a:ea typeface="나눔바른고딕 UltraLight" panose="020B0603020101020101" pitchFamily="50" charset="-127"/>
              </a:rPr>
              <a:t>중간 </a:t>
            </a:r>
            <a:r>
              <a:rPr lang="en-US" altLang="ko-KR" b="1" dirty="0" smtClean="0">
                <a:solidFill>
                  <a:schemeClr val="tx1">
                    <a:lumMod val="95000"/>
                    <a:lumOff val="5000"/>
                  </a:schemeClr>
                </a:solidFill>
                <a:ea typeface="나눔바른고딕 UltraLight" panose="020B0603020101020101" pitchFamily="50" charset="-127"/>
              </a:rPr>
              <a:t>TASK</a:t>
            </a:r>
          </a:p>
          <a:p>
            <a:r>
              <a:rPr lang="ko-KR" alt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  <a:ea typeface="나눔바른고딕 UltraLight" panose="020B0603020101020101" pitchFamily="50" charset="-127"/>
              </a:rPr>
              <a:t>석호는 과제를 하다가 매우 어려운 과제를 만났다</a:t>
            </a:r>
            <a:r>
              <a:rPr lang="en-US" altLang="ko-KR" b="1" dirty="0" smtClean="0">
                <a:solidFill>
                  <a:schemeClr val="tx1">
                    <a:lumMod val="50000"/>
                    <a:lumOff val="50000"/>
                  </a:schemeClr>
                </a:solidFill>
                <a:ea typeface="나눔바른고딕 UltraLight" panose="020B0603020101020101" pitchFamily="50" charset="-127"/>
              </a:rPr>
              <a:t>. </a:t>
            </a:r>
            <a:r>
              <a:rPr lang="ko-KR" alt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  <a:ea typeface="나눔바른고딕 UltraLight" panose="020B0603020101020101" pitchFamily="50" charset="-127"/>
              </a:rPr>
              <a:t>그런데 아무도 도와주지 않는다</a:t>
            </a:r>
            <a:r>
              <a:rPr lang="en-US" altLang="ko-KR" b="1" dirty="0" smtClean="0">
                <a:solidFill>
                  <a:schemeClr val="tx1">
                    <a:lumMod val="50000"/>
                    <a:lumOff val="50000"/>
                  </a:schemeClr>
                </a:solidFill>
                <a:ea typeface="나눔바른고딕 UltraLight" panose="020B0603020101020101" pitchFamily="50" charset="-127"/>
              </a:rPr>
              <a:t>. </a:t>
            </a:r>
          </a:p>
          <a:p>
            <a:r>
              <a:rPr lang="ko-KR" alt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  <a:ea typeface="나눔바른고딕 UltraLight" panose="020B0603020101020101" pitchFamily="50" charset="-127"/>
              </a:rPr>
              <a:t>어떻게든 과제를 제출해야한다</a:t>
            </a:r>
            <a:r>
              <a:rPr lang="en-US" altLang="ko-KR" b="1" dirty="0" smtClean="0">
                <a:solidFill>
                  <a:schemeClr val="tx1">
                    <a:lumMod val="50000"/>
                    <a:lumOff val="50000"/>
                  </a:schemeClr>
                </a:solidFill>
                <a:ea typeface="나눔바른고딕 UltraLight" panose="020B0603020101020101" pitchFamily="50" charset="-127"/>
              </a:rPr>
              <a:t>.</a:t>
            </a:r>
            <a:r>
              <a:rPr lang="ko-KR" alt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  <a:ea typeface="나눔바른고딕 UltraLight" panose="020B0603020101020101" pitchFamily="50" charset="-127"/>
              </a:rPr>
              <a:t> 석호는 급하게 앱을 통해 </a:t>
            </a:r>
            <a:endParaRPr lang="en-US" altLang="ko-KR" b="1" dirty="0" smtClean="0">
              <a:solidFill>
                <a:schemeClr val="tx1">
                  <a:lumMod val="50000"/>
                  <a:lumOff val="50000"/>
                </a:schemeClr>
              </a:solidFill>
              <a:ea typeface="나눔바른고딕 UltraLight" panose="020B0603020101020101" pitchFamily="50" charset="-127"/>
            </a:endParaRPr>
          </a:p>
          <a:p>
            <a:r>
              <a:rPr lang="ko-KR" alt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  <a:ea typeface="나눔바른고딕 UltraLight" panose="020B0603020101020101" pitchFamily="50" charset="-127"/>
              </a:rPr>
              <a:t>다른 사람의 과제를 참고한다</a:t>
            </a:r>
            <a:r>
              <a:rPr lang="en-US" altLang="ko-KR" b="1" dirty="0" smtClean="0">
                <a:solidFill>
                  <a:schemeClr val="tx1">
                    <a:lumMod val="50000"/>
                    <a:lumOff val="50000"/>
                  </a:schemeClr>
                </a:solidFill>
                <a:ea typeface="나눔바른고딕 UltraLight" panose="020B0603020101020101" pitchFamily="50" charset="-127"/>
              </a:rPr>
              <a:t>.</a:t>
            </a:r>
          </a:p>
          <a:p>
            <a:endParaRPr lang="en-US" altLang="ko-KR" b="1" dirty="0" smtClean="0">
              <a:solidFill>
                <a:schemeClr val="tx1">
                  <a:lumMod val="95000"/>
                  <a:lumOff val="5000"/>
                </a:schemeClr>
              </a:solidFill>
              <a:ea typeface="나눔바른고딕 UltraLight" panose="020B0603020101020101" pitchFamily="50" charset="-127"/>
            </a:endParaRPr>
          </a:p>
          <a:p>
            <a:r>
              <a:rPr lang="ko-KR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  <a:ea typeface="나눔바른고딕 UltraLight" panose="020B0603020101020101" pitchFamily="50" charset="-127"/>
              </a:rPr>
              <a:t>복잡 </a:t>
            </a:r>
            <a:r>
              <a:rPr lang="en-US" altLang="ko-KR" b="1" dirty="0" smtClean="0">
                <a:solidFill>
                  <a:schemeClr val="tx1">
                    <a:lumMod val="95000"/>
                    <a:lumOff val="5000"/>
                  </a:schemeClr>
                </a:solidFill>
                <a:ea typeface="나눔바른고딕 UltraLight" panose="020B0603020101020101" pitchFamily="50" charset="-127"/>
              </a:rPr>
              <a:t>TASK</a:t>
            </a:r>
          </a:p>
          <a:p>
            <a:r>
              <a:rPr lang="ko-KR" alt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  <a:ea typeface="나눔바른고딕 UltraLight" panose="020B0603020101020101" pitchFamily="50" charset="-127"/>
              </a:rPr>
              <a:t>태호는 몸이 너무 아파서 수업에 가지 못했다</a:t>
            </a:r>
            <a:r>
              <a:rPr lang="en-US" altLang="ko-KR" b="1" dirty="0" smtClean="0">
                <a:solidFill>
                  <a:schemeClr val="tx1">
                    <a:lumMod val="50000"/>
                    <a:lumOff val="50000"/>
                  </a:schemeClr>
                </a:solidFill>
                <a:ea typeface="나눔바른고딕 UltraLight" panose="020B0603020101020101" pitchFamily="50" charset="-127"/>
              </a:rPr>
              <a:t>. </a:t>
            </a:r>
            <a:r>
              <a:rPr lang="ko-KR" alt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  <a:ea typeface="나눔바른고딕 UltraLight" panose="020B0603020101020101" pitchFamily="50" charset="-127"/>
              </a:rPr>
              <a:t>그런데 수업에 아는 사람이 없다</a:t>
            </a:r>
            <a:r>
              <a:rPr lang="en-US" altLang="ko-KR" b="1" dirty="0" smtClean="0">
                <a:solidFill>
                  <a:schemeClr val="tx1">
                    <a:lumMod val="50000"/>
                    <a:lumOff val="50000"/>
                  </a:schemeClr>
                </a:solidFill>
                <a:ea typeface="나눔바른고딕 UltraLight" panose="020B0603020101020101" pitchFamily="50" charset="-127"/>
              </a:rPr>
              <a:t>. </a:t>
            </a:r>
          </a:p>
          <a:p>
            <a:r>
              <a:rPr lang="ko-KR" alt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  <a:ea typeface="나눔바른고딕 UltraLight" panose="020B0603020101020101" pitchFamily="50" charset="-127"/>
              </a:rPr>
              <a:t>태호는 이번 수업에서 교수님이 내준 과제가 있는지 알아내야한다</a:t>
            </a:r>
            <a:r>
              <a:rPr lang="en-US" altLang="ko-KR" b="1" dirty="0" smtClean="0">
                <a:solidFill>
                  <a:schemeClr val="tx1">
                    <a:lumMod val="50000"/>
                    <a:lumOff val="50000"/>
                  </a:schemeClr>
                </a:solidFill>
                <a:ea typeface="나눔바른고딕 UltraLight" panose="020B0603020101020101" pitchFamily="50" charset="-127"/>
              </a:rPr>
              <a:t>. </a:t>
            </a:r>
            <a:r>
              <a:rPr lang="ko-KR" alt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  <a:ea typeface="나눔바른고딕 UltraLight" panose="020B0603020101020101" pitchFamily="50" charset="-127"/>
              </a:rPr>
              <a:t>태호는 앱을</a:t>
            </a:r>
            <a:endParaRPr lang="en-US" altLang="ko-KR" b="1" dirty="0" smtClean="0">
              <a:solidFill>
                <a:schemeClr val="tx1">
                  <a:lumMod val="50000"/>
                  <a:lumOff val="50000"/>
                </a:schemeClr>
              </a:solidFill>
              <a:ea typeface="나눔바른고딕 UltraLight" panose="020B0603020101020101" pitchFamily="50" charset="-127"/>
            </a:endParaRPr>
          </a:p>
          <a:p>
            <a:r>
              <a:rPr lang="ko-KR" alt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  <a:ea typeface="나눔바른고딕 UltraLight" panose="020B0603020101020101" pitchFamily="50" charset="-127"/>
              </a:rPr>
              <a:t>통해 공유된 과제 내용을 참고한다</a:t>
            </a:r>
            <a:r>
              <a:rPr lang="en-US" altLang="ko-KR" b="1" dirty="0" smtClean="0">
                <a:solidFill>
                  <a:schemeClr val="tx1">
                    <a:lumMod val="50000"/>
                    <a:lumOff val="50000"/>
                  </a:schemeClr>
                </a:solidFill>
                <a:ea typeface="나눔바른고딕 UltraLight" panose="020B0603020101020101" pitchFamily="50" charset="-127"/>
              </a:rPr>
              <a:t>.</a:t>
            </a:r>
            <a:endParaRPr lang="en-US" altLang="ko-KR" b="1" dirty="0">
              <a:solidFill>
                <a:schemeClr val="tx1">
                  <a:lumMod val="50000"/>
                  <a:lumOff val="50000"/>
                </a:schemeClr>
              </a:solidFill>
              <a:ea typeface="나눔바른고딕 UltraLight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54934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86DA91D1-9406-4768-804A-FAC5FC6C9C93}"/>
              </a:ext>
            </a:extLst>
          </p:cNvPr>
          <p:cNvSpPr/>
          <p:nvPr/>
        </p:nvSpPr>
        <p:spPr>
          <a:xfrm rot="5400000">
            <a:off x="2356157" y="-793546"/>
            <a:ext cx="5506611" cy="936804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L 도형 13">
            <a:extLst>
              <a:ext uri="{FF2B5EF4-FFF2-40B4-BE49-F238E27FC236}">
                <a16:creationId xmlns:a16="http://schemas.microsoft.com/office/drawing/2014/main" id="{C426969D-0578-4505-B1E9-8D744A4CFF02}"/>
              </a:ext>
            </a:extLst>
          </p:cNvPr>
          <p:cNvSpPr/>
          <p:nvPr/>
        </p:nvSpPr>
        <p:spPr>
          <a:xfrm rot="16200000">
            <a:off x="8577874" y="5428170"/>
            <a:ext cx="446666" cy="1984558"/>
          </a:xfrm>
          <a:prstGeom prst="corner">
            <a:avLst>
              <a:gd name="adj1" fmla="val 10195"/>
              <a:gd name="adj2" fmla="val 10195"/>
            </a:avLst>
          </a:prstGeom>
          <a:gradFill>
            <a:gsLst>
              <a:gs pos="0">
                <a:srgbClr val="2D303C"/>
              </a:gs>
              <a:gs pos="100000">
                <a:srgbClr val="BC8045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L 도형 14">
            <a:extLst>
              <a:ext uri="{FF2B5EF4-FFF2-40B4-BE49-F238E27FC236}">
                <a16:creationId xmlns:a16="http://schemas.microsoft.com/office/drawing/2014/main" id="{9577A521-21D5-4F80-BF53-AF707FFD43D5}"/>
              </a:ext>
            </a:extLst>
          </p:cNvPr>
          <p:cNvSpPr/>
          <p:nvPr/>
        </p:nvSpPr>
        <p:spPr>
          <a:xfrm rot="5400000">
            <a:off x="1194387" y="368222"/>
            <a:ext cx="446666" cy="1984558"/>
          </a:xfrm>
          <a:prstGeom prst="corner">
            <a:avLst>
              <a:gd name="adj1" fmla="val 10195"/>
              <a:gd name="adj2" fmla="val 10195"/>
            </a:avLst>
          </a:prstGeom>
          <a:gradFill>
            <a:gsLst>
              <a:gs pos="0">
                <a:srgbClr val="2D303C"/>
              </a:gs>
              <a:gs pos="100000">
                <a:srgbClr val="BC8045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Picture 4" descr="pexels-photo-14676.png (1920×1200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178040" y="0"/>
            <a:ext cx="6890758" cy="685800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4" name="직사각형 3"/>
          <p:cNvSpPr/>
          <p:nvPr/>
        </p:nvSpPr>
        <p:spPr>
          <a:xfrm>
            <a:off x="888382" y="2210835"/>
            <a:ext cx="31896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sz="2400" b="1" dirty="0">
              <a:solidFill>
                <a:schemeClr val="bg1">
                  <a:lumMod val="75000"/>
                </a:schemeClr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02718" y="260005"/>
            <a:ext cx="41533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latin typeface="나눔고딕 ExtraBold"/>
              </a:rPr>
              <a:t>단순 </a:t>
            </a:r>
            <a:r>
              <a:rPr lang="en-US" altLang="ko-KR" sz="3200" b="1" dirty="0" smtClean="0">
                <a:latin typeface="나눔고딕 ExtraBold"/>
              </a:rPr>
              <a:t>TASK </a:t>
            </a:r>
            <a:r>
              <a:rPr lang="ko-KR" altLang="en-US" sz="3200" b="1" dirty="0" smtClean="0">
                <a:latin typeface="나눔고딕 ExtraBold"/>
              </a:rPr>
              <a:t>스토리보드</a:t>
            </a:r>
            <a:endParaRPr lang="ko-KR" altLang="en-US" sz="3200" b="1" dirty="0">
              <a:latin typeface="나눔고딕 ExtraBold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3753" y="552392"/>
            <a:ext cx="7628544" cy="572140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09172" y="1360501"/>
            <a:ext cx="3440850" cy="5047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/>
              <a:t>#1</a:t>
            </a:r>
          </a:p>
          <a:p>
            <a:r>
              <a:rPr lang="ko-KR" altLang="en-US" sz="1600" dirty="0" smtClean="0"/>
              <a:t>앵글 주인공 옆과 뒤 사이</a:t>
            </a:r>
            <a:endParaRPr lang="en-US" altLang="ko-KR" sz="1600" dirty="0" smtClean="0"/>
          </a:p>
          <a:p>
            <a:endParaRPr lang="en-US" altLang="ko-KR" sz="1600" dirty="0" smtClean="0"/>
          </a:p>
          <a:p>
            <a:r>
              <a:rPr lang="en-US" altLang="ko-KR" sz="1600" dirty="0" smtClean="0"/>
              <a:t>#2</a:t>
            </a:r>
          </a:p>
          <a:p>
            <a:r>
              <a:rPr lang="ko-KR" altLang="en-US" sz="1600" dirty="0" smtClean="0"/>
              <a:t>앵글 주인공 </a:t>
            </a:r>
            <a:r>
              <a:rPr lang="ko-KR" altLang="en-US" sz="1600" dirty="0"/>
              <a:t>옆과 뒤 </a:t>
            </a:r>
            <a:r>
              <a:rPr lang="ko-KR" altLang="en-US" sz="1600" dirty="0" smtClean="0"/>
              <a:t>사이</a:t>
            </a:r>
            <a:endParaRPr lang="en-US" altLang="ko-KR" sz="1600" dirty="0" smtClean="0"/>
          </a:p>
          <a:p>
            <a:endParaRPr lang="en-US" altLang="ko-KR" sz="1600" dirty="0"/>
          </a:p>
          <a:p>
            <a:r>
              <a:rPr lang="en-US" altLang="ko-KR" sz="1600" dirty="0" smtClean="0"/>
              <a:t>#3 </a:t>
            </a:r>
          </a:p>
          <a:p>
            <a:r>
              <a:rPr lang="ko-KR" altLang="en-US" sz="1600" dirty="0"/>
              <a:t>앵글 주인공 옆과 뒤 사이</a:t>
            </a:r>
            <a:endParaRPr lang="en-US" altLang="ko-KR" sz="1600" dirty="0"/>
          </a:p>
          <a:p>
            <a:endParaRPr lang="en-US" altLang="ko-KR" sz="1600" dirty="0" smtClean="0"/>
          </a:p>
          <a:p>
            <a:r>
              <a:rPr lang="en-US" altLang="ko-KR" sz="1600" dirty="0" smtClean="0"/>
              <a:t>#4</a:t>
            </a:r>
          </a:p>
          <a:p>
            <a:r>
              <a:rPr lang="ko-KR" altLang="en-US" sz="1600" dirty="0" smtClean="0"/>
              <a:t>핸드폰 클로즈업</a:t>
            </a:r>
            <a:endParaRPr lang="en-US" altLang="ko-KR" sz="1600" dirty="0" smtClean="0"/>
          </a:p>
          <a:p>
            <a:endParaRPr lang="en-US" altLang="ko-KR" sz="1600" dirty="0"/>
          </a:p>
          <a:p>
            <a:r>
              <a:rPr lang="en-US" altLang="ko-KR" sz="1600" dirty="0" smtClean="0"/>
              <a:t>#5</a:t>
            </a:r>
          </a:p>
          <a:p>
            <a:r>
              <a:rPr lang="ko-KR" altLang="en-US" sz="1600" dirty="0" smtClean="0"/>
              <a:t>과제를 하는 장면 </a:t>
            </a:r>
            <a:endParaRPr lang="en-US" altLang="ko-KR" sz="1600" dirty="0" smtClean="0"/>
          </a:p>
          <a:p>
            <a:r>
              <a:rPr lang="ko-KR" altLang="en-US" sz="1600" dirty="0" smtClean="0"/>
              <a:t>주인공 옆과 뒤 사이로 앵글 복귀</a:t>
            </a:r>
            <a:endParaRPr lang="en-US" altLang="ko-KR" sz="1600" dirty="0"/>
          </a:p>
          <a:p>
            <a:endParaRPr lang="en-US" altLang="ko-KR" sz="1600" dirty="0" smtClean="0"/>
          </a:p>
          <a:p>
            <a:r>
              <a:rPr lang="en-US" altLang="ko-KR" sz="1600" dirty="0" smtClean="0"/>
              <a:t>#6</a:t>
            </a:r>
          </a:p>
          <a:p>
            <a:r>
              <a:rPr lang="ko-KR" altLang="en-US" sz="1600" dirty="0" err="1" smtClean="0"/>
              <a:t>앵클</a:t>
            </a:r>
            <a:r>
              <a:rPr lang="ko-KR" altLang="en-US" sz="1600" dirty="0" smtClean="0"/>
              <a:t> 주인공 옆과 뒤 사이</a:t>
            </a:r>
            <a:endParaRPr lang="en-US" altLang="ko-KR" sz="1600" dirty="0" smtClean="0"/>
          </a:p>
          <a:p>
            <a:endParaRPr lang="en-US" altLang="ko-KR" sz="1600" dirty="0"/>
          </a:p>
          <a:p>
            <a:r>
              <a:rPr lang="ko-KR" altLang="en-US" sz="1600" dirty="0" smtClean="0"/>
              <a:t>대사는 스토리 보드에 적음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41799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86DA91D1-9406-4768-804A-FAC5FC6C9C93}"/>
              </a:ext>
            </a:extLst>
          </p:cNvPr>
          <p:cNvSpPr/>
          <p:nvPr/>
        </p:nvSpPr>
        <p:spPr>
          <a:xfrm rot="5400000">
            <a:off x="2356157" y="-793546"/>
            <a:ext cx="5506611" cy="936804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L 도형 13">
            <a:extLst>
              <a:ext uri="{FF2B5EF4-FFF2-40B4-BE49-F238E27FC236}">
                <a16:creationId xmlns:a16="http://schemas.microsoft.com/office/drawing/2014/main" id="{C426969D-0578-4505-B1E9-8D744A4CFF02}"/>
              </a:ext>
            </a:extLst>
          </p:cNvPr>
          <p:cNvSpPr/>
          <p:nvPr/>
        </p:nvSpPr>
        <p:spPr>
          <a:xfrm rot="16200000">
            <a:off x="8577874" y="5428170"/>
            <a:ext cx="446666" cy="1984558"/>
          </a:xfrm>
          <a:prstGeom prst="corner">
            <a:avLst>
              <a:gd name="adj1" fmla="val 10195"/>
              <a:gd name="adj2" fmla="val 10195"/>
            </a:avLst>
          </a:prstGeom>
          <a:gradFill>
            <a:gsLst>
              <a:gs pos="0">
                <a:srgbClr val="2D303C"/>
              </a:gs>
              <a:gs pos="100000">
                <a:srgbClr val="BC8045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L 도형 14">
            <a:extLst>
              <a:ext uri="{FF2B5EF4-FFF2-40B4-BE49-F238E27FC236}">
                <a16:creationId xmlns:a16="http://schemas.microsoft.com/office/drawing/2014/main" id="{9577A521-21D5-4F80-BF53-AF707FFD43D5}"/>
              </a:ext>
            </a:extLst>
          </p:cNvPr>
          <p:cNvSpPr/>
          <p:nvPr/>
        </p:nvSpPr>
        <p:spPr>
          <a:xfrm rot="5400000">
            <a:off x="1194387" y="368222"/>
            <a:ext cx="446666" cy="1984558"/>
          </a:xfrm>
          <a:prstGeom prst="corner">
            <a:avLst>
              <a:gd name="adj1" fmla="val 10195"/>
              <a:gd name="adj2" fmla="val 10195"/>
            </a:avLst>
          </a:prstGeom>
          <a:gradFill>
            <a:gsLst>
              <a:gs pos="0">
                <a:srgbClr val="2D303C"/>
              </a:gs>
              <a:gs pos="100000">
                <a:srgbClr val="BC8045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Picture 4" descr="pexels-photo-14676.png (1920×1200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178040" y="0"/>
            <a:ext cx="6890758" cy="685800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4" name="직사각형 3"/>
          <p:cNvSpPr/>
          <p:nvPr/>
        </p:nvSpPr>
        <p:spPr>
          <a:xfrm>
            <a:off x="888382" y="2210835"/>
            <a:ext cx="31896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sz="2400" b="1" dirty="0">
              <a:solidFill>
                <a:schemeClr val="bg1">
                  <a:lumMod val="75000"/>
                </a:schemeClr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69960" y="275908"/>
            <a:ext cx="48008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latin typeface="나눔고딕 ExtraBold"/>
              </a:rPr>
              <a:t>중간 </a:t>
            </a:r>
            <a:r>
              <a:rPr lang="en-US" altLang="ko-KR" sz="3200" b="1" dirty="0" smtClean="0">
                <a:latin typeface="나눔고딕 ExtraBold"/>
              </a:rPr>
              <a:t>TASK </a:t>
            </a:r>
            <a:r>
              <a:rPr lang="ko-KR" altLang="en-US" sz="3200" b="1" dirty="0" smtClean="0">
                <a:latin typeface="나눔고딕 ExtraBold"/>
              </a:rPr>
              <a:t>스토리보드</a:t>
            </a:r>
            <a:endParaRPr lang="ko-KR" altLang="en-US" sz="3200" b="1" dirty="0">
              <a:latin typeface="나눔고딕 ExtraBold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50350" y="1319247"/>
            <a:ext cx="3440850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ea typeface="나눔고딕 ExtraBold" panose="020D0904000000000000"/>
              </a:rPr>
              <a:t>#1</a:t>
            </a:r>
          </a:p>
          <a:p>
            <a:r>
              <a:rPr lang="ko-KR" altLang="en-US" sz="1400" dirty="0" smtClean="0">
                <a:ea typeface="나눔고딕 ExtraBold" panose="020D0904000000000000"/>
              </a:rPr>
              <a:t>앵글 주인공 뒤</a:t>
            </a:r>
            <a:endParaRPr lang="en-US" altLang="ko-KR" sz="1400" dirty="0">
              <a:ea typeface="나눔고딕 ExtraBold" panose="020D0904000000000000"/>
            </a:endParaRPr>
          </a:p>
          <a:p>
            <a:endParaRPr lang="en-US" altLang="ko-KR" sz="1400" dirty="0" smtClean="0">
              <a:ea typeface="나눔고딕 ExtraBold" panose="020D0904000000000000"/>
            </a:endParaRPr>
          </a:p>
          <a:p>
            <a:r>
              <a:rPr lang="en-US" altLang="ko-KR" sz="1400" dirty="0" smtClean="0">
                <a:ea typeface="나눔고딕 ExtraBold" panose="020D0904000000000000"/>
              </a:rPr>
              <a:t>#2</a:t>
            </a:r>
          </a:p>
          <a:p>
            <a:r>
              <a:rPr lang="ko-KR" altLang="en-US" sz="1400" dirty="0" smtClean="0">
                <a:ea typeface="나눔고딕 ExtraBold" panose="020D0904000000000000"/>
              </a:rPr>
              <a:t>앵글 주인공 뒤</a:t>
            </a:r>
            <a:endParaRPr lang="en-US" altLang="ko-KR" sz="1400" dirty="0" smtClean="0">
              <a:ea typeface="나눔고딕 ExtraBold" panose="020D0904000000000000"/>
            </a:endParaRPr>
          </a:p>
          <a:p>
            <a:r>
              <a:rPr lang="ko-KR" altLang="en-US" sz="1400" dirty="0" smtClean="0">
                <a:ea typeface="나눔고딕 ExtraBold" panose="020D0904000000000000"/>
              </a:rPr>
              <a:t>아 과제가 너무 어렵네 어떡하지</a:t>
            </a:r>
            <a:r>
              <a:rPr lang="en-US" altLang="ko-KR" sz="1400" dirty="0" smtClean="0">
                <a:ea typeface="나눔고딕 ExtraBold" panose="020D0904000000000000"/>
              </a:rPr>
              <a:t>?</a:t>
            </a:r>
          </a:p>
          <a:p>
            <a:endParaRPr lang="en-US" altLang="ko-KR" sz="1400" dirty="0" smtClean="0">
              <a:ea typeface="나눔고딕 ExtraBold" panose="020D0904000000000000"/>
            </a:endParaRPr>
          </a:p>
          <a:p>
            <a:r>
              <a:rPr lang="en-US" altLang="ko-KR" sz="1400" dirty="0" smtClean="0">
                <a:ea typeface="나눔고딕 ExtraBold" panose="020D0904000000000000"/>
              </a:rPr>
              <a:t>#3</a:t>
            </a:r>
          </a:p>
          <a:p>
            <a:r>
              <a:rPr lang="ko-KR" altLang="en-US" sz="1400" dirty="0" smtClean="0">
                <a:ea typeface="나눔고딕 ExtraBold" panose="020D0904000000000000"/>
              </a:rPr>
              <a:t>핸드폰 클로즈업</a:t>
            </a:r>
            <a:endParaRPr lang="en-US" altLang="ko-KR" sz="1400" dirty="0" smtClean="0">
              <a:ea typeface="나눔고딕 ExtraBold" panose="020D0904000000000000"/>
            </a:endParaRPr>
          </a:p>
          <a:p>
            <a:r>
              <a:rPr lang="ko-KR" altLang="en-US" sz="1400" dirty="0" smtClean="0">
                <a:ea typeface="나눔고딕 ExtraBold" panose="020D0904000000000000"/>
              </a:rPr>
              <a:t>친구들에게 물어봐야겠다</a:t>
            </a:r>
            <a:r>
              <a:rPr lang="en-US" altLang="ko-KR" sz="1400" dirty="0" smtClean="0">
                <a:ea typeface="나눔고딕 ExtraBold" panose="020D0904000000000000"/>
              </a:rPr>
              <a:t>.</a:t>
            </a:r>
          </a:p>
          <a:p>
            <a:r>
              <a:rPr lang="ko-KR" altLang="en-US" sz="1400" dirty="0" smtClean="0">
                <a:ea typeface="나눔고딕 ExtraBold" panose="020D0904000000000000"/>
              </a:rPr>
              <a:t>친구들이 답이 없네 어떡하지</a:t>
            </a:r>
            <a:r>
              <a:rPr lang="en-US" altLang="ko-KR" sz="1400" dirty="0" smtClean="0">
                <a:ea typeface="나눔고딕 ExtraBold" panose="020D0904000000000000"/>
              </a:rPr>
              <a:t>?</a:t>
            </a:r>
          </a:p>
          <a:p>
            <a:endParaRPr lang="en-US" altLang="ko-KR" sz="1400" dirty="0">
              <a:ea typeface="나눔고딕 ExtraBold" panose="020D0904000000000000"/>
            </a:endParaRPr>
          </a:p>
          <a:p>
            <a:r>
              <a:rPr lang="en-US" altLang="ko-KR" sz="1400" dirty="0" smtClean="0">
                <a:ea typeface="나눔고딕 ExtraBold" panose="020D0904000000000000"/>
              </a:rPr>
              <a:t>#4</a:t>
            </a:r>
          </a:p>
          <a:p>
            <a:r>
              <a:rPr lang="ko-KR" altLang="en-US" sz="1400" dirty="0" smtClean="0">
                <a:ea typeface="나눔고딕 ExtraBold" panose="020D0904000000000000"/>
              </a:rPr>
              <a:t>핸드폰 클로즈업</a:t>
            </a:r>
            <a:endParaRPr lang="en-US" altLang="ko-KR" sz="1400" dirty="0" smtClean="0">
              <a:ea typeface="나눔고딕 ExtraBold" panose="020D0904000000000000"/>
            </a:endParaRPr>
          </a:p>
          <a:p>
            <a:r>
              <a:rPr lang="ko-KR" altLang="en-US" sz="1400" dirty="0" smtClean="0">
                <a:ea typeface="나눔고딕 ExtraBold" panose="020D0904000000000000"/>
              </a:rPr>
              <a:t>아</a:t>
            </a:r>
            <a:r>
              <a:rPr lang="en-US" altLang="ko-KR" sz="1400" dirty="0" smtClean="0">
                <a:ea typeface="나눔고딕 ExtraBold" panose="020D0904000000000000"/>
              </a:rPr>
              <a:t>! </a:t>
            </a:r>
            <a:r>
              <a:rPr lang="ko-KR" altLang="en-US" sz="1400" dirty="0" smtClean="0">
                <a:ea typeface="나눔고딕 ExtraBold" panose="020D0904000000000000"/>
              </a:rPr>
              <a:t>과제 대학살이 있었지</a:t>
            </a:r>
            <a:r>
              <a:rPr lang="en-US" altLang="ko-KR" sz="1400" dirty="0" smtClean="0">
                <a:ea typeface="나눔고딕 ExtraBold" panose="020D0904000000000000"/>
              </a:rPr>
              <a:t>!</a:t>
            </a:r>
          </a:p>
          <a:p>
            <a:endParaRPr lang="en-US" altLang="ko-KR" sz="1400" dirty="0">
              <a:ea typeface="나눔고딕 ExtraBold" panose="020D0904000000000000"/>
            </a:endParaRPr>
          </a:p>
          <a:p>
            <a:r>
              <a:rPr lang="en-US" altLang="ko-KR" sz="1400" dirty="0" smtClean="0">
                <a:ea typeface="나눔고딕 ExtraBold" panose="020D0904000000000000"/>
              </a:rPr>
              <a:t>#5</a:t>
            </a:r>
          </a:p>
          <a:p>
            <a:r>
              <a:rPr lang="ko-KR" altLang="en-US" sz="1400" dirty="0" smtClean="0">
                <a:ea typeface="나눔고딕 ExtraBold" panose="020D0904000000000000"/>
              </a:rPr>
              <a:t>핸드폰 클로즈업</a:t>
            </a:r>
            <a:endParaRPr lang="en-US" altLang="ko-KR" sz="1400" dirty="0" smtClean="0">
              <a:ea typeface="나눔고딕 ExtraBold" panose="020D0904000000000000"/>
            </a:endParaRPr>
          </a:p>
          <a:p>
            <a:r>
              <a:rPr lang="ko-KR" altLang="en-US" sz="1400" dirty="0" smtClean="0">
                <a:ea typeface="나눔고딕 ExtraBold" panose="020D0904000000000000"/>
              </a:rPr>
              <a:t>아 이렇게 하면 되는 구나</a:t>
            </a:r>
            <a:r>
              <a:rPr lang="en-US" altLang="ko-KR" sz="1400" dirty="0" smtClean="0">
                <a:ea typeface="나눔고딕 ExtraBold" panose="020D0904000000000000"/>
              </a:rPr>
              <a:t>!</a:t>
            </a:r>
          </a:p>
          <a:p>
            <a:endParaRPr lang="en-US" altLang="ko-KR" sz="1400" dirty="0">
              <a:ea typeface="나눔고딕 ExtraBold" panose="020D0904000000000000"/>
            </a:endParaRPr>
          </a:p>
          <a:p>
            <a:r>
              <a:rPr lang="en-US" altLang="ko-KR" sz="1400" dirty="0" smtClean="0">
                <a:ea typeface="나눔고딕 ExtraBold" panose="020D0904000000000000"/>
              </a:rPr>
              <a:t>#6</a:t>
            </a:r>
          </a:p>
          <a:p>
            <a:r>
              <a:rPr lang="ko-KR" altLang="en-US" sz="1400" dirty="0" err="1" smtClean="0">
                <a:ea typeface="나눔고딕 ExtraBold" panose="020D0904000000000000"/>
              </a:rPr>
              <a:t>앵클</a:t>
            </a:r>
            <a:r>
              <a:rPr lang="ko-KR" altLang="en-US" sz="1400" dirty="0" smtClean="0">
                <a:ea typeface="나눔고딕 ExtraBold" panose="020D0904000000000000"/>
              </a:rPr>
              <a:t> 주인공 뒤로 복귀</a:t>
            </a:r>
            <a:endParaRPr lang="en-US" altLang="ko-KR" sz="1400" dirty="0" smtClean="0">
              <a:ea typeface="나눔고딕 ExtraBold" panose="020D0904000000000000"/>
            </a:endParaRPr>
          </a:p>
          <a:p>
            <a:r>
              <a:rPr lang="ko-KR" altLang="en-US" sz="1400" dirty="0" smtClean="0">
                <a:ea typeface="나눔고딕 ExtraBold" panose="020D0904000000000000"/>
              </a:rPr>
              <a:t>끝났다</a:t>
            </a:r>
            <a:r>
              <a:rPr lang="en-US" altLang="ko-KR" sz="1400" dirty="0" smtClean="0">
                <a:ea typeface="나눔고딕 ExtraBold" panose="020D0904000000000000"/>
              </a:rPr>
              <a:t>!</a:t>
            </a:r>
          </a:p>
          <a:p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069" y="584200"/>
            <a:ext cx="7309428" cy="5482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647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86DA91D1-9406-4768-804A-FAC5FC6C9C93}"/>
              </a:ext>
            </a:extLst>
          </p:cNvPr>
          <p:cNvSpPr/>
          <p:nvPr/>
        </p:nvSpPr>
        <p:spPr>
          <a:xfrm rot="5400000">
            <a:off x="2356157" y="-793546"/>
            <a:ext cx="5506611" cy="936804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L 도형 13">
            <a:extLst>
              <a:ext uri="{FF2B5EF4-FFF2-40B4-BE49-F238E27FC236}">
                <a16:creationId xmlns:a16="http://schemas.microsoft.com/office/drawing/2014/main" id="{C426969D-0578-4505-B1E9-8D744A4CFF02}"/>
              </a:ext>
            </a:extLst>
          </p:cNvPr>
          <p:cNvSpPr/>
          <p:nvPr/>
        </p:nvSpPr>
        <p:spPr>
          <a:xfrm rot="16200000">
            <a:off x="8577874" y="5428170"/>
            <a:ext cx="446666" cy="1984558"/>
          </a:xfrm>
          <a:prstGeom prst="corner">
            <a:avLst>
              <a:gd name="adj1" fmla="val 10195"/>
              <a:gd name="adj2" fmla="val 10195"/>
            </a:avLst>
          </a:prstGeom>
          <a:gradFill>
            <a:gsLst>
              <a:gs pos="0">
                <a:srgbClr val="2D303C"/>
              </a:gs>
              <a:gs pos="100000">
                <a:srgbClr val="BC8045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L 도형 14">
            <a:extLst>
              <a:ext uri="{FF2B5EF4-FFF2-40B4-BE49-F238E27FC236}">
                <a16:creationId xmlns:a16="http://schemas.microsoft.com/office/drawing/2014/main" id="{9577A521-21D5-4F80-BF53-AF707FFD43D5}"/>
              </a:ext>
            </a:extLst>
          </p:cNvPr>
          <p:cNvSpPr/>
          <p:nvPr/>
        </p:nvSpPr>
        <p:spPr>
          <a:xfrm rot="5400000">
            <a:off x="1194387" y="368222"/>
            <a:ext cx="446666" cy="1984558"/>
          </a:xfrm>
          <a:prstGeom prst="corner">
            <a:avLst>
              <a:gd name="adj1" fmla="val 10195"/>
              <a:gd name="adj2" fmla="val 10195"/>
            </a:avLst>
          </a:prstGeom>
          <a:gradFill>
            <a:gsLst>
              <a:gs pos="0">
                <a:srgbClr val="2D303C"/>
              </a:gs>
              <a:gs pos="100000">
                <a:srgbClr val="BC8045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Picture 4" descr="pexels-photo-14676.png (1920×1200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178040" y="0"/>
            <a:ext cx="6890758" cy="685800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4" name="직사각형 3"/>
          <p:cNvSpPr/>
          <p:nvPr/>
        </p:nvSpPr>
        <p:spPr>
          <a:xfrm>
            <a:off x="888382" y="2210835"/>
            <a:ext cx="31896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sz="2400" b="1" dirty="0">
              <a:solidFill>
                <a:schemeClr val="bg1">
                  <a:lumMod val="75000"/>
                </a:schemeClr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19016" y="299756"/>
            <a:ext cx="43819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latin typeface="나눔고딕 ExtraBold"/>
              </a:rPr>
              <a:t>복잡 </a:t>
            </a:r>
            <a:r>
              <a:rPr lang="en-US" altLang="ko-KR" sz="3200" b="1" dirty="0" smtClean="0">
                <a:latin typeface="나눔고딕 ExtraBold"/>
              </a:rPr>
              <a:t>TASK </a:t>
            </a:r>
            <a:r>
              <a:rPr lang="ko-KR" altLang="en-US" sz="3200" b="1" dirty="0" smtClean="0">
                <a:latin typeface="나눔고딕 ExtraBold"/>
              </a:rPr>
              <a:t>스토리보드</a:t>
            </a:r>
            <a:endParaRPr lang="ko-KR" altLang="en-US" sz="3200" b="1" dirty="0">
              <a:latin typeface="나눔고딕 ExtraBold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41683" y="1452115"/>
            <a:ext cx="24248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앵글</a:t>
            </a:r>
            <a:r>
              <a:rPr lang="en-US" altLang="ko-KR" dirty="0" smtClean="0"/>
              <a:t>, </a:t>
            </a:r>
            <a:r>
              <a:rPr lang="ko-KR" altLang="en-US" dirty="0" smtClean="0"/>
              <a:t>대사</a:t>
            </a:r>
            <a:r>
              <a:rPr lang="en-US" altLang="ko-KR" dirty="0" smtClean="0"/>
              <a:t>, </a:t>
            </a:r>
            <a:r>
              <a:rPr lang="ko-KR" altLang="en-US" dirty="0" smtClean="0"/>
              <a:t>클로즈업 등 사진에 포함</a:t>
            </a:r>
            <a:endParaRPr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280012" y="1191517"/>
            <a:ext cx="6911188" cy="5183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665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:a16="http://schemas.microsoft.com/office/drawing/2014/main" id="{86DA91D1-9406-4768-804A-FAC5FC6C9C93}"/>
              </a:ext>
            </a:extLst>
          </p:cNvPr>
          <p:cNvSpPr/>
          <p:nvPr/>
        </p:nvSpPr>
        <p:spPr>
          <a:xfrm rot="5400000">
            <a:off x="2356157" y="-793546"/>
            <a:ext cx="5506611" cy="936804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L 도형 13">
            <a:extLst>
              <a:ext uri="{FF2B5EF4-FFF2-40B4-BE49-F238E27FC236}">
                <a16:creationId xmlns:a16="http://schemas.microsoft.com/office/drawing/2014/main" id="{C426969D-0578-4505-B1E9-8D744A4CFF02}"/>
              </a:ext>
            </a:extLst>
          </p:cNvPr>
          <p:cNvSpPr/>
          <p:nvPr/>
        </p:nvSpPr>
        <p:spPr>
          <a:xfrm rot="16200000">
            <a:off x="8577874" y="5428170"/>
            <a:ext cx="446666" cy="1984558"/>
          </a:xfrm>
          <a:prstGeom prst="corner">
            <a:avLst>
              <a:gd name="adj1" fmla="val 10195"/>
              <a:gd name="adj2" fmla="val 10195"/>
            </a:avLst>
          </a:prstGeom>
          <a:gradFill>
            <a:gsLst>
              <a:gs pos="0">
                <a:srgbClr val="2D303C"/>
              </a:gs>
              <a:gs pos="100000">
                <a:srgbClr val="BC8045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L 도형 14">
            <a:extLst>
              <a:ext uri="{FF2B5EF4-FFF2-40B4-BE49-F238E27FC236}">
                <a16:creationId xmlns:a16="http://schemas.microsoft.com/office/drawing/2014/main" id="{9577A521-21D5-4F80-BF53-AF707FFD43D5}"/>
              </a:ext>
            </a:extLst>
          </p:cNvPr>
          <p:cNvSpPr/>
          <p:nvPr/>
        </p:nvSpPr>
        <p:spPr>
          <a:xfrm rot="5400000">
            <a:off x="1194387" y="368222"/>
            <a:ext cx="446666" cy="1984558"/>
          </a:xfrm>
          <a:prstGeom prst="corner">
            <a:avLst>
              <a:gd name="adj1" fmla="val 10195"/>
              <a:gd name="adj2" fmla="val 10195"/>
            </a:avLst>
          </a:prstGeom>
          <a:gradFill>
            <a:gsLst>
              <a:gs pos="0">
                <a:srgbClr val="2D303C"/>
              </a:gs>
              <a:gs pos="100000">
                <a:srgbClr val="BC8045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Picture 4" descr="pexels-photo-14676.png (1920×1200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178040" y="0"/>
            <a:ext cx="6890758" cy="685800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4" name="직사각형 3"/>
          <p:cNvSpPr/>
          <p:nvPr/>
        </p:nvSpPr>
        <p:spPr>
          <a:xfrm>
            <a:off x="888382" y="2210835"/>
            <a:ext cx="31896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sz="2400" b="1" dirty="0">
              <a:solidFill>
                <a:schemeClr val="bg1">
                  <a:lumMod val="75000"/>
                </a:schemeClr>
              </a:solidFill>
              <a:latin typeface="나눔바른고딕 UltraLight" panose="020B0603020101020101" pitchFamily="50" charset="-127"/>
              <a:ea typeface="나눔바른고딕 UltraLight" panose="020B060302010102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04901" y="1360501"/>
            <a:ext cx="882696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ko-KR" altLang="en-US" b="1" dirty="0">
                <a:latin typeface="+mj-ea"/>
                <a:ea typeface="+mj-ea"/>
              </a:rPr>
              <a:t>과제 </a:t>
            </a:r>
            <a:r>
              <a:rPr lang="ko-KR" altLang="en-US" b="1" dirty="0" smtClean="0">
                <a:latin typeface="+mj-ea"/>
                <a:ea typeface="+mj-ea"/>
              </a:rPr>
              <a:t>요약</a:t>
            </a:r>
            <a:endParaRPr lang="en-US" altLang="ko-KR" b="1" dirty="0" smtClean="0">
              <a:latin typeface="+mj-ea"/>
              <a:ea typeface="+mj-ea"/>
            </a:endParaRPr>
          </a:p>
          <a:p>
            <a:pPr fontAlgn="base"/>
            <a:r>
              <a:rPr lang="ko-KR" alt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/>
                <a:ea typeface="+mj-ea"/>
              </a:rPr>
              <a:t>어플의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/>
                <a:ea typeface="+mj-ea"/>
              </a:rPr>
              <a:t> 이름 및 가치 제안 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/>
                <a:ea typeface="+mj-ea"/>
              </a:rPr>
              <a:t>: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/>
                <a:ea typeface="+mj-ea"/>
              </a:rPr>
              <a:t>과제 학살자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/>
                <a:ea typeface="+mj-ea"/>
              </a:rPr>
              <a:t>,</a:t>
            </a:r>
            <a:r>
              <a:rPr lang="ko-KR" altLang="en-US" b="1" dirty="0">
                <a:solidFill>
                  <a:schemeClr val="bg1">
                    <a:lumMod val="50000"/>
                  </a:schemeClr>
                </a:solidFill>
                <a:latin typeface="나눔바른고딕 UltraLight" panose="020B0603020101020101" pitchFamily="50" charset="-127"/>
                <a:ea typeface="나눔바른고딕 UltraLight" panose="020B0603020101020101" pitchFamily="50" charset="-127"/>
              </a:rPr>
              <a:t>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ea typeface="나눔바른고딕 UltraLight" panose="020B0603020101020101" pitchFamily="50" charset="-127"/>
              </a:rPr>
              <a:t>대학생의 삶의 질은 저희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  <a:ea typeface="나눔바른고딕 UltraLight" panose="020B0603020101020101" pitchFamily="50" charset="-127"/>
              </a:rPr>
              <a:t>어플이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ea typeface="나눔바른고딕 UltraLight" panose="020B0603020101020101" pitchFamily="50" charset="-127"/>
              </a:rPr>
              <a:t> 만들어진 전과 후로 나뉩니다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ea typeface="나눔바른고딕 UltraLight" panose="020B0603020101020101" pitchFamily="50" charset="-127"/>
              </a:rPr>
              <a:t>.</a:t>
            </a:r>
          </a:p>
          <a:p>
            <a:pPr fontAlgn="base"/>
            <a:r>
              <a:rPr lang="ko-KR" alt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/>
                <a:ea typeface="+mj-ea"/>
              </a:rPr>
              <a:t>어플이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/>
                <a:ea typeface="+mj-ea"/>
              </a:rPr>
              <a:t> 해결할 문제점 및 해결책 개요 작성</a:t>
            </a:r>
            <a:endParaRPr lang="en-US" altLang="ko-KR" dirty="0" smtClean="0">
              <a:solidFill>
                <a:schemeClr val="tx1">
                  <a:lumMod val="85000"/>
                  <a:lumOff val="15000"/>
                </a:schemeClr>
              </a:solidFill>
              <a:latin typeface="나눔고딕 ExtraBold" panose="020D0904000000000000"/>
              <a:ea typeface="+mj-ea"/>
            </a:endParaRPr>
          </a:p>
          <a:p>
            <a:pPr fontAlgn="base"/>
            <a:r>
              <a:rPr lang="ko-KR" alt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/>
                <a:ea typeface="+mj-ea"/>
              </a:rPr>
              <a:t>어플을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/>
                <a:ea typeface="+mj-ea"/>
              </a:rPr>
              <a:t> 통해 할 수 있는 단순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/>
                <a:ea typeface="+mj-ea"/>
              </a:rPr>
              <a:t>,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/>
                <a:ea typeface="+mj-ea"/>
              </a:rPr>
              <a:t>중간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/>
                <a:ea typeface="+mj-ea"/>
              </a:rPr>
              <a:t>,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/>
                <a:ea typeface="+mj-ea"/>
              </a:rPr>
              <a:t>복잡의 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/>
                <a:ea typeface="+mj-ea"/>
              </a:rPr>
              <a:t>TASK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/>
                <a:ea typeface="+mj-ea"/>
              </a:rPr>
              <a:t>작성</a:t>
            </a:r>
            <a:endParaRPr lang="en-US" altLang="ko-KR" dirty="0" smtClean="0">
              <a:solidFill>
                <a:schemeClr val="tx1">
                  <a:lumMod val="85000"/>
                  <a:lumOff val="15000"/>
                </a:schemeClr>
              </a:solidFill>
              <a:latin typeface="나눔고딕 ExtraBold" panose="020D0904000000000000"/>
              <a:ea typeface="+mj-ea"/>
            </a:endParaRPr>
          </a:p>
          <a:p>
            <a:pPr fontAlgn="base"/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/>
                <a:ea typeface="+mj-ea"/>
              </a:rPr>
              <a:t>이를 바탕으로 한 스토리보드 작성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/>
                <a:ea typeface="+mj-ea"/>
              </a:rPr>
              <a:t>, 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/>
                <a:ea typeface="+mj-ea"/>
              </a:rPr>
              <a:t>동영상 촬영</a:t>
            </a:r>
            <a:endParaRPr lang="en-US" altLang="ko-KR" dirty="0" smtClean="0">
              <a:solidFill>
                <a:schemeClr val="tx1">
                  <a:lumMod val="85000"/>
                  <a:lumOff val="15000"/>
                </a:schemeClr>
              </a:solidFill>
              <a:latin typeface="나눔고딕 ExtraBold" panose="020D0904000000000000"/>
              <a:ea typeface="+mj-ea"/>
            </a:endParaRPr>
          </a:p>
          <a:p>
            <a:pPr fontAlgn="base"/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  <a:p>
            <a:pPr fontAlgn="base"/>
            <a:r>
              <a:rPr lang="ko-KR" altLang="en-US" b="1" dirty="0">
                <a:latin typeface="+mj-ea"/>
                <a:ea typeface="+mj-ea"/>
              </a:rPr>
              <a:t>배운 </a:t>
            </a:r>
            <a:r>
              <a:rPr lang="ko-KR" altLang="en-US" b="1" dirty="0" smtClean="0">
                <a:latin typeface="+mj-ea"/>
                <a:ea typeface="+mj-ea"/>
              </a:rPr>
              <a:t>점</a:t>
            </a:r>
            <a:endParaRPr lang="en-US" altLang="ko-KR" b="1" dirty="0" smtClean="0">
              <a:latin typeface="+mj-ea"/>
              <a:ea typeface="+mj-ea"/>
            </a:endParaRPr>
          </a:p>
          <a:p>
            <a:pPr fontAlgn="base"/>
            <a:r>
              <a:rPr lang="ko-KR" alt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/>
                <a:ea typeface="+mj-ea"/>
              </a:rPr>
              <a:t>어플의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/>
                <a:ea typeface="+mj-ea"/>
              </a:rPr>
              <a:t> 가치 제안을 함으로써 우리 </a:t>
            </a:r>
            <a:r>
              <a:rPr lang="ko-KR" alt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/>
                <a:ea typeface="+mj-ea"/>
              </a:rPr>
              <a:t>어플만의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/>
                <a:ea typeface="+mj-ea"/>
              </a:rPr>
              <a:t> 강점을 찾아보는 과정을 배우게 됨</a:t>
            </a:r>
            <a:endParaRPr lang="en-US" altLang="ko-KR" dirty="0" smtClean="0">
              <a:solidFill>
                <a:schemeClr val="tx1">
                  <a:lumMod val="85000"/>
                  <a:lumOff val="15000"/>
                </a:schemeClr>
              </a:solidFill>
              <a:latin typeface="나눔고딕 ExtraBold" panose="020D0904000000000000"/>
              <a:ea typeface="+mj-ea"/>
            </a:endParaRPr>
          </a:p>
          <a:p>
            <a:pPr fontAlgn="base"/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/>
                <a:ea typeface="+mj-ea"/>
              </a:rPr>
              <a:t>TASK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/>
                <a:ea typeface="+mj-ea"/>
              </a:rPr>
              <a:t>를 작성하면서 </a:t>
            </a:r>
            <a:r>
              <a:rPr lang="ko-KR" alt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/>
                <a:ea typeface="+mj-ea"/>
              </a:rPr>
              <a:t>어플이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/>
                <a:ea typeface="+mj-ea"/>
              </a:rPr>
              <a:t> 할 수 있는 일을 다시 생각해보게 됨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고딕 ExtraBold" panose="020D0904000000000000"/>
                <a:ea typeface="+mj-ea"/>
              </a:rPr>
              <a:t>.</a:t>
            </a:r>
          </a:p>
          <a:p>
            <a:pPr fontAlgn="base"/>
            <a:endParaRPr lang="ko-KR" altLang="en-US" dirty="0">
              <a:latin typeface="+mj-ea"/>
              <a:ea typeface="+mj-ea"/>
            </a:endParaRPr>
          </a:p>
          <a:p>
            <a:pPr fontAlgn="base"/>
            <a:r>
              <a:rPr lang="ko-KR" altLang="en-US" b="1" dirty="0">
                <a:latin typeface="+mj-ea"/>
                <a:ea typeface="+mj-ea"/>
              </a:rPr>
              <a:t>다음 단계는</a:t>
            </a:r>
            <a:r>
              <a:rPr lang="en-US" altLang="ko-KR" b="1" dirty="0" smtClean="0">
                <a:latin typeface="+mj-ea"/>
                <a:ea typeface="+mj-ea"/>
              </a:rPr>
              <a:t>?</a:t>
            </a:r>
          </a:p>
          <a:p>
            <a:pPr fontAlgn="base"/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ea typeface="+mj-ea"/>
              </a:rPr>
              <a:t>추가하면 좋을 기능 생각하기</a:t>
            </a:r>
            <a:endParaRPr lang="en-US" altLang="ko-KR" dirty="0" smtClean="0">
              <a:solidFill>
                <a:schemeClr val="tx1">
                  <a:lumMod val="85000"/>
                  <a:lumOff val="15000"/>
                </a:schemeClr>
              </a:solidFill>
              <a:ea typeface="+mj-ea"/>
            </a:endParaRPr>
          </a:p>
          <a:p>
            <a:pPr fontAlgn="base"/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이를 바탕으로 완성도 있는 </a:t>
            </a:r>
            <a:r>
              <a:rPr lang="ko-KR" alt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프로토타입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 </a:t>
            </a:r>
            <a:endParaRPr lang="en-US" altLang="ko-KR" dirty="0" smtClean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  <a:p>
            <a:pPr fontAlgn="base"/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프로토타입을 어떤 방법으로 제작할 지 생각해보기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(</a:t>
            </a:r>
            <a:r>
              <a:rPr lang="ko-KR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구현 방법</a:t>
            </a:r>
            <a:r>
              <a:rPr lang="en-US" altLang="ko-KR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)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04901" y="327617"/>
            <a:ext cx="38645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latin typeface="나눔고딕 ExtraBold"/>
              </a:rPr>
              <a:t>요약</a:t>
            </a:r>
            <a:endParaRPr lang="ko-KR" altLang="en-US" sz="3200" b="1" dirty="0">
              <a:latin typeface="나눔고딕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2829330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4" descr="pexels-photo-14676.png (1920×1200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-1" y="0"/>
            <a:ext cx="12191999" cy="685800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" name="TextBox 1"/>
          <p:cNvSpPr txBox="1"/>
          <p:nvPr/>
        </p:nvSpPr>
        <p:spPr>
          <a:xfrm>
            <a:off x="5994400" y="7126514"/>
            <a:ext cx="7898316" cy="52014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600" dirty="0" smtClean="0">
                <a:solidFill>
                  <a:srgbClr val="4E5946">
                    <a:alpha val="70000"/>
                  </a:srgbClr>
                </a:solidFill>
              </a:rPr>
              <a:t>T</a:t>
            </a:r>
            <a:r>
              <a:rPr lang="en-US" altLang="ko-KR" sz="16600" dirty="0" smtClean="0">
                <a:solidFill>
                  <a:srgbClr val="705A43">
                    <a:alpha val="70000"/>
                  </a:srgbClr>
                </a:solidFill>
              </a:rPr>
              <a:t>H</a:t>
            </a:r>
            <a:r>
              <a:rPr lang="en-US" altLang="ko-KR" sz="16600" dirty="0" smtClean="0">
                <a:solidFill>
                  <a:srgbClr val="2D303C">
                    <a:alpha val="70000"/>
                  </a:srgbClr>
                </a:solidFill>
              </a:rPr>
              <a:t>A</a:t>
            </a:r>
            <a:r>
              <a:rPr lang="en-US" altLang="ko-KR" sz="16600" dirty="0" smtClean="0">
                <a:solidFill>
                  <a:srgbClr val="BC8045">
                    <a:alpha val="70000"/>
                  </a:srgbClr>
                </a:solidFill>
              </a:rPr>
              <a:t>N</a:t>
            </a:r>
            <a:r>
              <a:rPr lang="en-US" altLang="ko-KR" sz="16600" dirty="0" smtClean="0">
                <a:solidFill>
                  <a:srgbClr val="B4AB4B">
                    <a:alpha val="70000"/>
                  </a:srgbClr>
                </a:solidFill>
              </a:rPr>
              <a:t>K</a:t>
            </a:r>
            <a:r>
              <a:rPr lang="en-US" altLang="ko-KR" sz="16600" dirty="0" smtClean="0"/>
              <a:t> </a:t>
            </a:r>
          </a:p>
          <a:p>
            <a:r>
              <a:rPr lang="en-US" altLang="ko-KR" sz="16600" dirty="0">
                <a:solidFill>
                  <a:srgbClr val="B4AB4B">
                    <a:alpha val="70000"/>
                  </a:srgbClr>
                </a:solidFill>
              </a:rPr>
              <a:t>Y</a:t>
            </a:r>
            <a:r>
              <a:rPr lang="en-US" altLang="ko-KR" sz="16600" dirty="0">
                <a:solidFill>
                  <a:srgbClr val="BC8045">
                    <a:alpha val="70000"/>
                  </a:srgbClr>
                </a:solidFill>
              </a:rPr>
              <a:t>O</a:t>
            </a:r>
            <a:r>
              <a:rPr lang="en-US" altLang="ko-KR" sz="16600" dirty="0">
                <a:solidFill>
                  <a:srgbClr val="4E5946">
                    <a:alpha val="70000"/>
                  </a:srgbClr>
                </a:solidFill>
              </a:rPr>
              <a:t>U</a:t>
            </a:r>
            <a:endParaRPr lang="ko-KR" altLang="en-US" sz="16600" dirty="0">
              <a:solidFill>
                <a:srgbClr val="4E5946">
                  <a:alpha val="70000"/>
                </a:srgbClr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-514350" y="2179184"/>
            <a:ext cx="13258800" cy="2499632"/>
          </a:xfrm>
          <a:prstGeom prst="rect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그룹 10"/>
          <p:cNvGrpSpPr/>
          <p:nvPr/>
        </p:nvGrpSpPr>
        <p:grpSpPr>
          <a:xfrm>
            <a:off x="4441357" y="2179184"/>
            <a:ext cx="3309286" cy="2499632"/>
            <a:chOff x="4549443" y="2162628"/>
            <a:chExt cx="3309286" cy="2499632"/>
          </a:xfrm>
        </p:grpSpPr>
        <p:sp>
          <p:nvSpPr>
            <p:cNvPr id="3" name="직사각형 2"/>
            <p:cNvSpPr/>
            <p:nvPr/>
          </p:nvSpPr>
          <p:spPr>
            <a:xfrm>
              <a:off x="4549443" y="2162628"/>
              <a:ext cx="841897" cy="156966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9600" dirty="0" smtClean="0">
                  <a:solidFill>
                    <a:srgbClr val="4E5946">
                      <a:alpha val="70000"/>
                    </a:srgbClr>
                  </a:solidFill>
                </a:rPr>
                <a:t>T</a:t>
              </a:r>
              <a:endParaRPr lang="ko-KR" altLang="en-US" dirty="0"/>
            </a:p>
          </p:txBody>
        </p:sp>
        <p:sp>
          <p:nvSpPr>
            <p:cNvPr id="4" name="직사각형 3"/>
            <p:cNvSpPr/>
            <p:nvPr/>
          </p:nvSpPr>
          <p:spPr>
            <a:xfrm>
              <a:off x="4970391" y="2162628"/>
              <a:ext cx="1077539" cy="156966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9600" dirty="0" smtClean="0">
                  <a:solidFill>
                    <a:srgbClr val="705A43">
                      <a:alpha val="70000"/>
                    </a:srgbClr>
                  </a:solidFill>
                </a:rPr>
                <a:t>H</a:t>
              </a:r>
              <a:endParaRPr lang="ko-KR" altLang="en-US" dirty="0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5699140" y="2162628"/>
              <a:ext cx="995785" cy="156966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9600" dirty="0" smtClean="0">
                  <a:solidFill>
                    <a:srgbClr val="B4AB4B"/>
                  </a:solidFill>
                </a:rPr>
                <a:t>A</a:t>
              </a:r>
              <a:endParaRPr lang="ko-KR" altLang="en-US" dirty="0">
                <a:solidFill>
                  <a:srgbClr val="B4AB4B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6300907" y="2162628"/>
              <a:ext cx="1127232" cy="156966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9600" dirty="0" smtClean="0">
                  <a:solidFill>
                    <a:srgbClr val="BC8045">
                      <a:alpha val="70000"/>
                    </a:srgbClr>
                  </a:solidFill>
                </a:rPr>
                <a:t>N</a:t>
              </a:r>
              <a:endParaRPr lang="ko-KR" altLang="en-US" dirty="0"/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6947902" y="2162628"/>
              <a:ext cx="910827" cy="156966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9600" dirty="0" smtClean="0">
                  <a:solidFill>
                    <a:srgbClr val="B4AB4B">
                      <a:alpha val="70000"/>
                    </a:srgbClr>
                  </a:solidFill>
                </a:rPr>
                <a:t>K</a:t>
              </a:r>
              <a:endParaRPr lang="ko-KR" altLang="en-US" dirty="0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5236474" y="3092600"/>
              <a:ext cx="878767" cy="156966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9600" dirty="0" smtClean="0">
                  <a:solidFill>
                    <a:srgbClr val="B4AB4B">
                      <a:alpha val="70000"/>
                    </a:srgbClr>
                  </a:solidFill>
                </a:rPr>
                <a:t>Y</a:t>
              </a:r>
              <a:endParaRPr lang="ko-KR" altLang="en-US" dirty="0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5646202" y="3092600"/>
              <a:ext cx="1136850" cy="156966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9600" dirty="0" smtClean="0">
                  <a:solidFill>
                    <a:srgbClr val="BC8045">
                      <a:alpha val="70000"/>
                    </a:srgbClr>
                  </a:solidFill>
                </a:rPr>
                <a:t>O</a:t>
              </a:r>
              <a:endParaRPr lang="ko-KR" altLang="en-US" dirty="0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6384397" y="3092600"/>
              <a:ext cx="1050288" cy="156966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9600" dirty="0" smtClean="0">
                  <a:solidFill>
                    <a:srgbClr val="4E5946">
                      <a:alpha val="70000"/>
                    </a:srgbClr>
                  </a:solidFill>
                </a:rPr>
                <a:t>U</a:t>
              </a:r>
              <a:endParaRPr lang="ko-KR" altLang="en-US" sz="9600" dirty="0">
                <a:solidFill>
                  <a:srgbClr val="4E5946">
                    <a:alpha val="70000"/>
                  </a:srgb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19931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491</TotalTime>
  <Words>382</Words>
  <Application>Microsoft Office PowerPoint</Application>
  <PresentationFormat>와이드스크린</PresentationFormat>
  <Paragraphs>110</Paragraphs>
  <Slides>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4" baseType="lpstr">
      <vt:lpstr>나눔고딕 ExtraBold</vt:lpstr>
      <vt:lpstr>나눔바른고딕 UltraLight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사용자</dc:creator>
  <cp:lastModifiedBy>강태호</cp:lastModifiedBy>
  <cp:revision>33</cp:revision>
  <dcterms:created xsi:type="dcterms:W3CDTF">2017-12-16T22:24:22Z</dcterms:created>
  <dcterms:modified xsi:type="dcterms:W3CDTF">2018-10-17T13:19:53Z</dcterms:modified>
</cp:coreProperties>
</file>